
<file path=[Content_Types].xml><?xml version="1.0" encoding="utf-8"?>
<Types xmlns="http://schemas.openxmlformats.org/package/2006/content-types">
  <Default Extension="png" ContentType="image/png"/>
  <Default Extension="jpeg" ContentType="image/jpeg"/>
  <Default Extension="3gp" ContentType="video/3gpp"/>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5"/>
  </p:notesMasterIdLst>
  <p:handoutMasterIdLst>
    <p:handoutMasterId r:id="rId26"/>
  </p:handoutMasterIdLst>
  <p:sldIdLst>
    <p:sldId id="256" r:id="rId2"/>
    <p:sldId id="330" r:id="rId3"/>
    <p:sldId id="310" r:id="rId4"/>
    <p:sldId id="311" r:id="rId5"/>
    <p:sldId id="265" r:id="rId6"/>
    <p:sldId id="269" r:id="rId7"/>
    <p:sldId id="270" r:id="rId8"/>
    <p:sldId id="273" r:id="rId9"/>
    <p:sldId id="322" r:id="rId10"/>
    <p:sldId id="305" r:id="rId11"/>
    <p:sldId id="314" r:id="rId12"/>
    <p:sldId id="315" r:id="rId13"/>
    <p:sldId id="316" r:id="rId14"/>
    <p:sldId id="317" r:id="rId15"/>
    <p:sldId id="325" r:id="rId16"/>
    <p:sldId id="331" r:id="rId17"/>
    <p:sldId id="332" r:id="rId18"/>
    <p:sldId id="318" r:id="rId19"/>
    <p:sldId id="324" r:id="rId20"/>
    <p:sldId id="319" r:id="rId21"/>
    <p:sldId id="327" r:id="rId22"/>
    <p:sldId id="329" r:id="rId23"/>
    <p:sldId id="304" r:id="rId2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O0ECONKZBqxOKL9xY3qbA==" hashData="coWKfzqSWceqm7Wx/Rd2hj1EstV7bl38SpZdJQxTSvZA+2ui7DiV0Sq3Dkk5T0gtXjMIMxF2vhBGIU0HpVekzg=="/>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653" autoAdjust="0"/>
    <p:restoredTop sz="83769" autoAdjust="0"/>
  </p:normalViewPr>
  <p:slideViewPr>
    <p:cSldViewPr>
      <p:cViewPr varScale="1">
        <p:scale>
          <a:sx n="81" d="100"/>
          <a:sy n="81" d="100"/>
        </p:scale>
        <p:origin x="36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5" Type="http://schemas.openxmlformats.org/officeDocument/2006/relationships/image" Target="../media/image22.png"/><Relationship Id="rId4"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01DA5-3DBD-4C58-B587-F6459C62CF53}"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s-ES"/>
        </a:p>
      </dgm:t>
    </dgm:pt>
    <dgm:pt modelId="{209985AB-6BA3-4634-9007-5DB66E5795E7}">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4000" dirty="0">
              <a:solidFill>
                <a:schemeClr val="accent5">
                  <a:lumMod val="50000"/>
                </a:schemeClr>
              </a:solidFill>
            </a:rPr>
            <a:t>RENAL</a:t>
          </a:r>
        </a:p>
      </dgm:t>
    </dgm:pt>
    <dgm:pt modelId="{8D10DB85-325B-43AB-91D8-01B4DE539934}" type="parTrans" cxnId="{8D8A734C-6B62-4293-A971-040BA1EB88CC}">
      <dgm:prSet/>
      <dgm:spPr/>
      <dgm:t>
        <a:bodyPr/>
        <a:lstStyle/>
        <a:p>
          <a:endParaRPr lang="es-ES"/>
        </a:p>
      </dgm:t>
    </dgm:pt>
    <dgm:pt modelId="{46DD0165-71E6-4C65-AEA4-74196CC4E755}" type="sibTrans" cxnId="{8D8A734C-6B62-4293-A971-040BA1EB88CC}">
      <dgm:prSet/>
      <dgm:spPr/>
      <dgm:t>
        <a:bodyPr/>
        <a:lstStyle/>
        <a:p>
          <a:endParaRPr lang="es-ES"/>
        </a:p>
      </dgm:t>
    </dgm:pt>
    <dgm:pt modelId="{A8544BC0-2176-4165-9A03-F24094E614D1}">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3600" dirty="0">
              <a:solidFill>
                <a:schemeClr val="accent5">
                  <a:lumMod val="50000"/>
                </a:schemeClr>
              </a:solidFill>
            </a:rPr>
            <a:t>ENDOVASCULAR</a:t>
          </a:r>
        </a:p>
      </dgm:t>
    </dgm:pt>
    <dgm:pt modelId="{29F25FCE-B92C-498A-B816-1D8068379D2E}" type="parTrans" cxnId="{E31390B0-E5BF-49E4-A8D4-B9C0AF8EB2AF}">
      <dgm:prSet/>
      <dgm:spPr/>
      <dgm:t>
        <a:bodyPr/>
        <a:lstStyle/>
        <a:p>
          <a:endParaRPr lang="es-ES"/>
        </a:p>
      </dgm:t>
    </dgm:pt>
    <dgm:pt modelId="{BFEC93BF-AC6F-4357-A271-902BD6223991}" type="sibTrans" cxnId="{E31390B0-E5BF-49E4-A8D4-B9C0AF8EB2AF}">
      <dgm:prSet/>
      <dgm:spPr/>
      <dgm:t>
        <a:bodyPr/>
        <a:lstStyle/>
        <a:p>
          <a:endParaRPr lang="es-ES"/>
        </a:p>
      </dgm:t>
    </dgm:pt>
    <dgm:pt modelId="{B61F0C11-4506-47EB-8D34-6FF5F18D0C10}">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3600" dirty="0">
              <a:solidFill>
                <a:schemeClr val="accent5">
                  <a:lumMod val="50000"/>
                </a:schemeClr>
              </a:solidFill>
            </a:rPr>
            <a:t>CARDIOPULMONAR</a:t>
          </a:r>
        </a:p>
      </dgm:t>
    </dgm:pt>
    <dgm:pt modelId="{5FF6B839-F8FE-47A1-9811-991BBAC66213}" type="parTrans" cxnId="{C66F8B76-6549-477C-8D6B-951E48E0C022}">
      <dgm:prSet/>
      <dgm:spPr/>
      <dgm:t>
        <a:bodyPr/>
        <a:lstStyle/>
        <a:p>
          <a:endParaRPr lang="es-ES"/>
        </a:p>
      </dgm:t>
    </dgm:pt>
    <dgm:pt modelId="{E8F133BD-5FE1-4FA9-8E3F-8EF03CC8909E}" type="sibTrans" cxnId="{C66F8B76-6549-477C-8D6B-951E48E0C022}">
      <dgm:prSet/>
      <dgm:spPr/>
      <dgm:t>
        <a:bodyPr/>
        <a:lstStyle/>
        <a:p>
          <a:endParaRPr lang="es-ES"/>
        </a:p>
      </dgm:t>
    </dgm:pt>
    <dgm:pt modelId="{83CF4FFA-8380-47EF-A77C-31A55E2B530F}">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3600" dirty="0">
              <a:solidFill>
                <a:schemeClr val="accent5">
                  <a:lumMod val="50000"/>
                </a:schemeClr>
              </a:solidFill>
            </a:rPr>
            <a:t>DIABETES</a:t>
          </a:r>
        </a:p>
      </dgm:t>
    </dgm:pt>
    <dgm:pt modelId="{680BD8B8-21C6-4BB2-BDC4-87FC1A0BB614}" type="parTrans" cxnId="{665C401A-B47E-4FFC-B6C0-D780DD5D8B1C}">
      <dgm:prSet/>
      <dgm:spPr/>
      <dgm:t>
        <a:bodyPr/>
        <a:lstStyle/>
        <a:p>
          <a:endParaRPr lang="es-ES"/>
        </a:p>
      </dgm:t>
    </dgm:pt>
    <dgm:pt modelId="{4295F7C4-698A-47DE-AA46-B71E68AB56AD}" type="sibTrans" cxnId="{665C401A-B47E-4FFC-B6C0-D780DD5D8B1C}">
      <dgm:prSet/>
      <dgm:spPr/>
      <dgm:t>
        <a:bodyPr/>
        <a:lstStyle/>
        <a:p>
          <a:endParaRPr lang="es-ES"/>
        </a:p>
      </dgm:t>
    </dgm:pt>
    <dgm:pt modelId="{E74D9D8A-80D5-4F3C-9897-821CC339551B}">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3600" dirty="0">
              <a:solidFill>
                <a:schemeClr val="accent5">
                  <a:lumMod val="50000"/>
                </a:schemeClr>
              </a:solidFill>
            </a:rPr>
            <a:t>LABORATORIO</a:t>
          </a:r>
        </a:p>
      </dgm:t>
    </dgm:pt>
    <dgm:pt modelId="{0F125314-D199-4DAA-97DB-F9C247B7BE78}" type="parTrans" cxnId="{65D580D6-DC2B-4762-89CF-197D8B80A824}">
      <dgm:prSet/>
      <dgm:spPr/>
      <dgm:t>
        <a:bodyPr/>
        <a:lstStyle/>
        <a:p>
          <a:endParaRPr lang="es-ES"/>
        </a:p>
      </dgm:t>
    </dgm:pt>
    <dgm:pt modelId="{E4FB3EF2-3F89-4326-93CA-5B041EB13026}" type="sibTrans" cxnId="{65D580D6-DC2B-4762-89CF-197D8B80A824}">
      <dgm:prSet/>
      <dgm:spPr/>
      <dgm:t>
        <a:bodyPr/>
        <a:lstStyle/>
        <a:p>
          <a:endParaRPr lang="es-ES"/>
        </a:p>
      </dgm:t>
    </dgm:pt>
    <dgm:pt modelId="{B266037B-CBE4-47C4-AD2B-1EC06E36ED56}">
      <dgm:prSet phldrT="[Texto]" custT="1"/>
      <dgm:spPr>
        <a:solidFill>
          <a:schemeClr val="accent5">
            <a:lumMod val="75000"/>
            <a:alpha val="4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algn="ctr"/>
          <a:r>
            <a:rPr lang="es-ES" sz="3600" dirty="0">
              <a:solidFill>
                <a:schemeClr val="accent5">
                  <a:lumMod val="50000"/>
                </a:schemeClr>
              </a:solidFill>
            </a:rPr>
            <a:t>HOSPITALARIA</a:t>
          </a:r>
        </a:p>
      </dgm:t>
    </dgm:pt>
    <dgm:pt modelId="{7E99ACAD-60DB-4A15-B02E-933A2644A03F}" type="parTrans" cxnId="{686F53AE-4A2B-4CE3-AF24-669741A6D4D1}">
      <dgm:prSet/>
      <dgm:spPr/>
      <dgm:t>
        <a:bodyPr/>
        <a:lstStyle/>
        <a:p>
          <a:endParaRPr lang="es-ES"/>
        </a:p>
      </dgm:t>
    </dgm:pt>
    <dgm:pt modelId="{203DE4A3-D910-4366-BD94-BCE7B045F0B4}" type="sibTrans" cxnId="{686F53AE-4A2B-4CE3-AF24-669741A6D4D1}">
      <dgm:prSet/>
      <dgm:spPr/>
      <dgm:t>
        <a:bodyPr/>
        <a:lstStyle/>
        <a:p>
          <a:endParaRPr lang="es-ES"/>
        </a:p>
      </dgm:t>
    </dgm:pt>
    <dgm:pt modelId="{BEAD3B3C-094D-4E95-BCF6-317185CF57E3}" type="pres">
      <dgm:prSet presAssocID="{45201DA5-3DBD-4C58-B587-F6459C62CF53}" presName="linear" presStyleCnt="0">
        <dgm:presLayoutVars>
          <dgm:dir/>
          <dgm:resizeHandles val="exact"/>
        </dgm:presLayoutVars>
      </dgm:prSet>
      <dgm:spPr/>
      <dgm:t>
        <a:bodyPr/>
        <a:lstStyle/>
        <a:p>
          <a:endParaRPr lang="es-ES"/>
        </a:p>
      </dgm:t>
    </dgm:pt>
    <dgm:pt modelId="{2CC6877F-44CD-449F-86D2-060A2FF0892D}" type="pres">
      <dgm:prSet presAssocID="{209985AB-6BA3-4634-9007-5DB66E5795E7}" presName="comp" presStyleCnt="0"/>
      <dgm:spPr/>
    </dgm:pt>
    <dgm:pt modelId="{57662024-2FCB-423E-9C31-8D2F15BF6FF2}" type="pres">
      <dgm:prSet presAssocID="{209985AB-6BA3-4634-9007-5DB66E5795E7}" presName="box" presStyleLbl="node1" presStyleIdx="0" presStyleCnt="6" custLinFactNeighborX="-4627" custLinFactNeighborY="18912"/>
      <dgm:spPr/>
      <dgm:t>
        <a:bodyPr/>
        <a:lstStyle/>
        <a:p>
          <a:endParaRPr lang="es-ES"/>
        </a:p>
      </dgm:t>
    </dgm:pt>
    <dgm:pt modelId="{C168CA53-8029-433E-B055-02DC17842CCD}" type="pres">
      <dgm:prSet presAssocID="{209985AB-6BA3-4634-9007-5DB66E5795E7}" presName="img" presStyleLbl="fgImgPlace1" presStyleIdx="0" presStyleCnt="6" custFlipVert="0" custFlipHor="1" custScaleX="10761" custScaleY="45176" custLinFactNeighborY="11504">
        <dgm:style>
          <a:lnRef idx="2">
            <a:schemeClr val="accent5"/>
          </a:lnRef>
          <a:fillRef idx="1">
            <a:schemeClr val="lt1"/>
          </a:fillRef>
          <a:effectRef idx="0">
            <a:schemeClr val="accent5"/>
          </a:effectRef>
          <a:fontRef idx="minor">
            <a:schemeClr val="dk1"/>
          </a:fontRef>
        </dgm:style>
      </dgm:prSet>
      <dgm:spPr/>
      <dgm:t>
        <a:bodyPr/>
        <a:lstStyle/>
        <a:p>
          <a:endParaRPr lang="es-ES"/>
        </a:p>
      </dgm:t>
    </dgm:pt>
    <dgm:pt modelId="{34A49A22-2F70-4045-B242-4EC84212CDE3}" type="pres">
      <dgm:prSet presAssocID="{209985AB-6BA3-4634-9007-5DB66E5795E7}" presName="text" presStyleLbl="node1" presStyleIdx="0" presStyleCnt="6">
        <dgm:presLayoutVars>
          <dgm:bulletEnabled val="1"/>
        </dgm:presLayoutVars>
      </dgm:prSet>
      <dgm:spPr/>
      <dgm:t>
        <a:bodyPr/>
        <a:lstStyle/>
        <a:p>
          <a:endParaRPr lang="es-ES"/>
        </a:p>
      </dgm:t>
    </dgm:pt>
    <dgm:pt modelId="{B33127D4-C143-4643-BE1F-7DE739F2F711}" type="pres">
      <dgm:prSet presAssocID="{46DD0165-71E6-4C65-AEA4-74196CC4E755}" presName="spacer" presStyleCnt="0"/>
      <dgm:spPr/>
    </dgm:pt>
    <dgm:pt modelId="{D4A6949D-BA7E-4215-A17D-342E49EBEC17}" type="pres">
      <dgm:prSet presAssocID="{A8544BC0-2176-4165-9A03-F24094E614D1}" presName="comp" presStyleCnt="0"/>
      <dgm:spPr/>
    </dgm:pt>
    <dgm:pt modelId="{E4BFCF6F-B35A-4153-A0F6-E5BE33B073FC}" type="pres">
      <dgm:prSet presAssocID="{A8544BC0-2176-4165-9A03-F24094E614D1}" presName="box" presStyleLbl="node1" presStyleIdx="1" presStyleCnt="6" custLinFactNeighborY="7994"/>
      <dgm:spPr/>
      <dgm:t>
        <a:bodyPr/>
        <a:lstStyle/>
        <a:p>
          <a:endParaRPr lang="es-ES"/>
        </a:p>
      </dgm:t>
    </dgm:pt>
    <dgm:pt modelId="{77E2605D-7073-4178-8781-2F5956B7E489}" type="pres">
      <dgm:prSet presAssocID="{A8544BC0-2176-4165-9A03-F24094E614D1}" presName="img" presStyleLbl="fgImgPlace1" presStyleIdx="1" presStyleCnt="6" custScaleX="99138" custScaleY="108325" custLinFactNeighborX="-8402" custLinFactNeighborY="8243"/>
      <dgm:spPr>
        <a:blipFill rotWithShape="1">
          <a:blip xmlns:r="http://schemas.openxmlformats.org/officeDocument/2006/relationships" r:embed="rId1"/>
          <a:stretch>
            <a:fillRect/>
          </a:stretch>
        </a:blipFill>
      </dgm:spPr>
    </dgm:pt>
    <dgm:pt modelId="{C001C2E5-AAD0-419B-B1D8-5ECF9FD67CAD}" type="pres">
      <dgm:prSet presAssocID="{A8544BC0-2176-4165-9A03-F24094E614D1}" presName="text" presStyleLbl="node1" presStyleIdx="1" presStyleCnt="6">
        <dgm:presLayoutVars>
          <dgm:bulletEnabled val="1"/>
        </dgm:presLayoutVars>
      </dgm:prSet>
      <dgm:spPr/>
      <dgm:t>
        <a:bodyPr/>
        <a:lstStyle/>
        <a:p>
          <a:endParaRPr lang="es-ES"/>
        </a:p>
      </dgm:t>
    </dgm:pt>
    <dgm:pt modelId="{828A6974-61B2-45AA-A8B9-544ABF47D604}" type="pres">
      <dgm:prSet presAssocID="{BFEC93BF-AC6F-4357-A271-902BD6223991}" presName="spacer" presStyleCnt="0"/>
      <dgm:spPr/>
    </dgm:pt>
    <dgm:pt modelId="{0E7A0C80-3DB0-4564-A3FD-DFEC955FFFD1}" type="pres">
      <dgm:prSet presAssocID="{B61F0C11-4506-47EB-8D34-6FF5F18D0C10}" presName="comp" presStyleCnt="0"/>
      <dgm:spPr/>
    </dgm:pt>
    <dgm:pt modelId="{9D770850-3C28-4C57-B45E-38D071D55B06}" type="pres">
      <dgm:prSet presAssocID="{B61F0C11-4506-47EB-8D34-6FF5F18D0C10}" presName="box" presStyleLbl="node1" presStyleIdx="2" presStyleCnt="6" custLinFactNeighborX="-708" custLinFactNeighborY="-1060"/>
      <dgm:spPr/>
      <dgm:t>
        <a:bodyPr/>
        <a:lstStyle/>
        <a:p>
          <a:endParaRPr lang="es-ES"/>
        </a:p>
      </dgm:t>
    </dgm:pt>
    <dgm:pt modelId="{C7D167FC-2391-49C1-BB9D-146F041FD5C8}" type="pres">
      <dgm:prSet presAssocID="{B61F0C11-4506-47EB-8D34-6FF5F18D0C10}" presName="img" presStyleLbl="fgImgPlace1" presStyleIdx="2" presStyleCnt="6" custScaleX="102397" custScaleY="93045" custLinFactNeighborX="-12087" custLinFactNeighborY="-4967"/>
      <dgm:spPr>
        <a:blipFill rotWithShape="1">
          <a:blip xmlns:r="http://schemas.openxmlformats.org/officeDocument/2006/relationships" r:embed="rId2"/>
          <a:stretch>
            <a:fillRect/>
          </a:stretch>
        </a:blipFill>
      </dgm:spPr>
    </dgm:pt>
    <dgm:pt modelId="{E9BD3D88-A141-4855-AF86-FF85AC24E26E}" type="pres">
      <dgm:prSet presAssocID="{B61F0C11-4506-47EB-8D34-6FF5F18D0C10}" presName="text" presStyleLbl="node1" presStyleIdx="2" presStyleCnt="6">
        <dgm:presLayoutVars>
          <dgm:bulletEnabled val="1"/>
        </dgm:presLayoutVars>
      </dgm:prSet>
      <dgm:spPr/>
      <dgm:t>
        <a:bodyPr/>
        <a:lstStyle/>
        <a:p>
          <a:endParaRPr lang="es-ES"/>
        </a:p>
      </dgm:t>
    </dgm:pt>
    <dgm:pt modelId="{4D237D7F-8119-4914-8D55-0703F9B1DD2E}" type="pres">
      <dgm:prSet presAssocID="{E8F133BD-5FE1-4FA9-8E3F-8EF03CC8909E}" presName="spacer" presStyleCnt="0"/>
      <dgm:spPr/>
    </dgm:pt>
    <dgm:pt modelId="{AFD5AD95-4219-4974-95DD-10129C529828}" type="pres">
      <dgm:prSet presAssocID="{E74D9D8A-80D5-4F3C-9897-821CC339551B}" presName="comp" presStyleCnt="0"/>
      <dgm:spPr/>
    </dgm:pt>
    <dgm:pt modelId="{375DFE9F-D063-49BB-98D6-FB7622A0F796}" type="pres">
      <dgm:prSet presAssocID="{E74D9D8A-80D5-4F3C-9897-821CC339551B}" presName="box" presStyleLbl="node1" presStyleIdx="3" presStyleCnt="6" custLinFactNeighborY="6346"/>
      <dgm:spPr/>
      <dgm:t>
        <a:bodyPr/>
        <a:lstStyle/>
        <a:p>
          <a:endParaRPr lang="es-ES"/>
        </a:p>
      </dgm:t>
    </dgm:pt>
    <dgm:pt modelId="{70F0A3BB-E270-4580-8672-546AE894A991}" type="pres">
      <dgm:prSet presAssocID="{E74D9D8A-80D5-4F3C-9897-821CC339551B}" presName="img" presStyleLbl="fgImgPlace1" presStyleIdx="3" presStyleCnt="6" custScaleY="116283" custLinFactNeighborX="2594" custLinFactNeighborY="-1488"/>
      <dgm:spPr>
        <a:blipFill rotWithShape="1">
          <a:blip xmlns:r="http://schemas.openxmlformats.org/officeDocument/2006/relationships" r:embed="rId3"/>
          <a:stretch>
            <a:fillRect/>
          </a:stretch>
        </a:blipFill>
      </dgm:spPr>
    </dgm:pt>
    <dgm:pt modelId="{87AEE51E-212F-4850-86F6-A2643223D3CA}" type="pres">
      <dgm:prSet presAssocID="{E74D9D8A-80D5-4F3C-9897-821CC339551B}" presName="text" presStyleLbl="node1" presStyleIdx="3" presStyleCnt="6">
        <dgm:presLayoutVars>
          <dgm:bulletEnabled val="1"/>
        </dgm:presLayoutVars>
      </dgm:prSet>
      <dgm:spPr/>
      <dgm:t>
        <a:bodyPr/>
        <a:lstStyle/>
        <a:p>
          <a:endParaRPr lang="es-ES"/>
        </a:p>
      </dgm:t>
    </dgm:pt>
    <dgm:pt modelId="{139875E8-4DBB-47A6-A8C2-8FEA799D8B89}" type="pres">
      <dgm:prSet presAssocID="{E4FB3EF2-3F89-4326-93CA-5B041EB13026}" presName="spacer" presStyleCnt="0"/>
      <dgm:spPr/>
    </dgm:pt>
    <dgm:pt modelId="{7AE8672F-5C34-4524-BE2D-AB6D1AEEEEEB}" type="pres">
      <dgm:prSet presAssocID="{B266037B-CBE4-47C4-AD2B-1EC06E36ED56}" presName="comp" presStyleCnt="0"/>
      <dgm:spPr/>
    </dgm:pt>
    <dgm:pt modelId="{2830A2FE-FA2F-4DCE-A0DF-F82396CAB73A}" type="pres">
      <dgm:prSet presAssocID="{B266037B-CBE4-47C4-AD2B-1EC06E36ED56}" presName="box" presStyleLbl="node1" presStyleIdx="4" presStyleCnt="6" custLinFactNeighborY="4167"/>
      <dgm:spPr/>
      <dgm:t>
        <a:bodyPr/>
        <a:lstStyle/>
        <a:p>
          <a:endParaRPr lang="es-ES"/>
        </a:p>
      </dgm:t>
    </dgm:pt>
    <dgm:pt modelId="{E85D1FE5-1434-4E28-A347-0A4E0CD64F58}" type="pres">
      <dgm:prSet presAssocID="{B266037B-CBE4-47C4-AD2B-1EC06E36ED56}" presName="img" presStyleLbl="fgImgPlace1" presStyleIdx="4" presStyleCnt="6" custLinFactNeighborY="5752"/>
      <dgm:spPr>
        <a:blipFill rotWithShape="1">
          <a:blip xmlns:r="http://schemas.openxmlformats.org/officeDocument/2006/relationships" r:embed="rId4"/>
          <a:stretch>
            <a:fillRect/>
          </a:stretch>
        </a:blipFill>
      </dgm:spPr>
    </dgm:pt>
    <dgm:pt modelId="{9456552B-2EB8-4BBD-97CA-552BBD917321}" type="pres">
      <dgm:prSet presAssocID="{B266037B-CBE4-47C4-AD2B-1EC06E36ED56}" presName="text" presStyleLbl="node1" presStyleIdx="4" presStyleCnt="6">
        <dgm:presLayoutVars>
          <dgm:bulletEnabled val="1"/>
        </dgm:presLayoutVars>
      </dgm:prSet>
      <dgm:spPr/>
      <dgm:t>
        <a:bodyPr/>
        <a:lstStyle/>
        <a:p>
          <a:endParaRPr lang="es-ES"/>
        </a:p>
      </dgm:t>
    </dgm:pt>
    <dgm:pt modelId="{BC9103F8-7D2A-465E-AB0D-0C1CB295E64A}" type="pres">
      <dgm:prSet presAssocID="{203DE4A3-D910-4366-BD94-BCE7B045F0B4}" presName="spacer" presStyleCnt="0"/>
      <dgm:spPr/>
    </dgm:pt>
    <dgm:pt modelId="{69EB604E-6EAF-4BBE-A28B-AA1E6854D120}" type="pres">
      <dgm:prSet presAssocID="{83CF4FFA-8380-47EF-A77C-31A55E2B530F}" presName="comp" presStyleCnt="0"/>
      <dgm:spPr/>
    </dgm:pt>
    <dgm:pt modelId="{FB3000BF-A99C-43EE-9C96-4B3F4258B3B7}" type="pres">
      <dgm:prSet presAssocID="{83CF4FFA-8380-47EF-A77C-31A55E2B530F}" presName="box" presStyleLbl="node1" presStyleIdx="5" presStyleCnt="6" custLinFactNeighborY="1309"/>
      <dgm:spPr/>
      <dgm:t>
        <a:bodyPr/>
        <a:lstStyle/>
        <a:p>
          <a:endParaRPr lang="es-ES"/>
        </a:p>
      </dgm:t>
    </dgm:pt>
    <dgm:pt modelId="{65EB461B-D633-4066-BDCA-F063C4A1144B}" type="pres">
      <dgm:prSet presAssocID="{83CF4FFA-8380-47EF-A77C-31A55E2B530F}" presName="img" presStyleLbl="fgImgPlace1" presStyleIdx="5" presStyleCnt="6" custLinFactNeighborX="-128" custLinFactNeighborY="2632"/>
      <dgm:spPr>
        <a:blipFill rotWithShape="1">
          <a:blip xmlns:r="http://schemas.openxmlformats.org/officeDocument/2006/relationships" r:embed="rId5"/>
          <a:stretch>
            <a:fillRect/>
          </a:stretch>
        </a:blipFill>
      </dgm:spPr>
    </dgm:pt>
    <dgm:pt modelId="{51A11816-22F5-4A5C-A84E-B8C338ED02EC}" type="pres">
      <dgm:prSet presAssocID="{83CF4FFA-8380-47EF-A77C-31A55E2B530F}" presName="text" presStyleLbl="node1" presStyleIdx="5" presStyleCnt="6">
        <dgm:presLayoutVars>
          <dgm:bulletEnabled val="1"/>
        </dgm:presLayoutVars>
      </dgm:prSet>
      <dgm:spPr/>
      <dgm:t>
        <a:bodyPr/>
        <a:lstStyle/>
        <a:p>
          <a:endParaRPr lang="es-ES"/>
        </a:p>
      </dgm:t>
    </dgm:pt>
  </dgm:ptLst>
  <dgm:cxnLst>
    <dgm:cxn modelId="{65D580D6-DC2B-4762-89CF-197D8B80A824}" srcId="{45201DA5-3DBD-4C58-B587-F6459C62CF53}" destId="{E74D9D8A-80D5-4F3C-9897-821CC339551B}" srcOrd="3" destOrd="0" parTransId="{0F125314-D199-4DAA-97DB-F9C247B7BE78}" sibTransId="{E4FB3EF2-3F89-4326-93CA-5B041EB13026}"/>
    <dgm:cxn modelId="{7C09BD44-F57B-41FE-94B0-2C7A00C1B462}" type="presOf" srcId="{A8544BC0-2176-4165-9A03-F24094E614D1}" destId="{E4BFCF6F-B35A-4153-A0F6-E5BE33B073FC}" srcOrd="0" destOrd="0" presId="urn:microsoft.com/office/officeart/2005/8/layout/vList4"/>
    <dgm:cxn modelId="{9EAC9146-2390-481A-A475-4DA3593081DF}" type="presOf" srcId="{B61F0C11-4506-47EB-8D34-6FF5F18D0C10}" destId="{9D770850-3C28-4C57-B45E-38D071D55B06}" srcOrd="0" destOrd="0" presId="urn:microsoft.com/office/officeart/2005/8/layout/vList4"/>
    <dgm:cxn modelId="{09630E0B-DA3D-4184-80FF-FCD9428CEDF7}" type="presOf" srcId="{A8544BC0-2176-4165-9A03-F24094E614D1}" destId="{C001C2E5-AAD0-419B-B1D8-5ECF9FD67CAD}" srcOrd="1" destOrd="0" presId="urn:microsoft.com/office/officeart/2005/8/layout/vList4"/>
    <dgm:cxn modelId="{5ECD458C-CB72-479B-80AB-FF145D7E5609}" type="presOf" srcId="{B61F0C11-4506-47EB-8D34-6FF5F18D0C10}" destId="{E9BD3D88-A141-4855-AF86-FF85AC24E26E}" srcOrd="1" destOrd="0" presId="urn:microsoft.com/office/officeart/2005/8/layout/vList4"/>
    <dgm:cxn modelId="{9252F979-A1A9-49EC-8848-E4522CCC621F}" type="presOf" srcId="{209985AB-6BA3-4634-9007-5DB66E5795E7}" destId="{57662024-2FCB-423E-9C31-8D2F15BF6FF2}" srcOrd="0" destOrd="0" presId="urn:microsoft.com/office/officeart/2005/8/layout/vList4"/>
    <dgm:cxn modelId="{089F8D2A-C39A-47B8-9F3A-8086A0DA1E4B}" type="presOf" srcId="{209985AB-6BA3-4634-9007-5DB66E5795E7}" destId="{34A49A22-2F70-4045-B242-4EC84212CDE3}" srcOrd="1" destOrd="0" presId="urn:microsoft.com/office/officeart/2005/8/layout/vList4"/>
    <dgm:cxn modelId="{AC5530DC-47BC-466D-9B58-A163140FFDF3}" type="presOf" srcId="{B266037B-CBE4-47C4-AD2B-1EC06E36ED56}" destId="{2830A2FE-FA2F-4DCE-A0DF-F82396CAB73A}" srcOrd="0" destOrd="0" presId="urn:microsoft.com/office/officeart/2005/8/layout/vList4"/>
    <dgm:cxn modelId="{C66F8B76-6549-477C-8D6B-951E48E0C022}" srcId="{45201DA5-3DBD-4C58-B587-F6459C62CF53}" destId="{B61F0C11-4506-47EB-8D34-6FF5F18D0C10}" srcOrd="2" destOrd="0" parTransId="{5FF6B839-F8FE-47A1-9811-991BBAC66213}" sibTransId="{E8F133BD-5FE1-4FA9-8E3F-8EF03CC8909E}"/>
    <dgm:cxn modelId="{665C401A-B47E-4FFC-B6C0-D780DD5D8B1C}" srcId="{45201DA5-3DBD-4C58-B587-F6459C62CF53}" destId="{83CF4FFA-8380-47EF-A77C-31A55E2B530F}" srcOrd="5" destOrd="0" parTransId="{680BD8B8-21C6-4BB2-BDC4-87FC1A0BB614}" sibTransId="{4295F7C4-698A-47DE-AA46-B71E68AB56AD}"/>
    <dgm:cxn modelId="{686F53AE-4A2B-4CE3-AF24-669741A6D4D1}" srcId="{45201DA5-3DBD-4C58-B587-F6459C62CF53}" destId="{B266037B-CBE4-47C4-AD2B-1EC06E36ED56}" srcOrd="4" destOrd="0" parTransId="{7E99ACAD-60DB-4A15-B02E-933A2644A03F}" sibTransId="{203DE4A3-D910-4366-BD94-BCE7B045F0B4}"/>
    <dgm:cxn modelId="{CD71A05C-1BFC-40B8-9857-C822E2B9F524}" type="presOf" srcId="{E74D9D8A-80D5-4F3C-9897-821CC339551B}" destId="{375DFE9F-D063-49BB-98D6-FB7622A0F796}" srcOrd="0" destOrd="0" presId="urn:microsoft.com/office/officeart/2005/8/layout/vList4"/>
    <dgm:cxn modelId="{BB595686-4BF7-44FF-B254-44A7AFCAC7BD}" type="presOf" srcId="{83CF4FFA-8380-47EF-A77C-31A55E2B530F}" destId="{51A11816-22F5-4A5C-A84E-B8C338ED02EC}" srcOrd="1" destOrd="0" presId="urn:microsoft.com/office/officeart/2005/8/layout/vList4"/>
    <dgm:cxn modelId="{D621E6DA-67AB-4AC0-B3BE-2F0AD2C692A1}" type="presOf" srcId="{B266037B-CBE4-47C4-AD2B-1EC06E36ED56}" destId="{9456552B-2EB8-4BBD-97CA-552BBD917321}" srcOrd="1" destOrd="0" presId="urn:microsoft.com/office/officeart/2005/8/layout/vList4"/>
    <dgm:cxn modelId="{A041B030-3BC9-4A27-9849-78C661FFECEE}" type="presOf" srcId="{E74D9D8A-80D5-4F3C-9897-821CC339551B}" destId="{87AEE51E-212F-4850-86F6-A2643223D3CA}" srcOrd="1" destOrd="0" presId="urn:microsoft.com/office/officeart/2005/8/layout/vList4"/>
    <dgm:cxn modelId="{8D8A734C-6B62-4293-A971-040BA1EB88CC}" srcId="{45201DA5-3DBD-4C58-B587-F6459C62CF53}" destId="{209985AB-6BA3-4634-9007-5DB66E5795E7}" srcOrd="0" destOrd="0" parTransId="{8D10DB85-325B-43AB-91D8-01B4DE539934}" sibTransId="{46DD0165-71E6-4C65-AEA4-74196CC4E755}"/>
    <dgm:cxn modelId="{392DC1AA-FE99-4332-81F6-3B8AF5C1768C}" type="presOf" srcId="{45201DA5-3DBD-4C58-B587-F6459C62CF53}" destId="{BEAD3B3C-094D-4E95-BCF6-317185CF57E3}" srcOrd="0" destOrd="0" presId="urn:microsoft.com/office/officeart/2005/8/layout/vList4"/>
    <dgm:cxn modelId="{1661236F-6818-43F6-A10D-D821AED18DC1}" type="presOf" srcId="{83CF4FFA-8380-47EF-A77C-31A55E2B530F}" destId="{FB3000BF-A99C-43EE-9C96-4B3F4258B3B7}" srcOrd="0" destOrd="0" presId="urn:microsoft.com/office/officeart/2005/8/layout/vList4"/>
    <dgm:cxn modelId="{E31390B0-E5BF-49E4-A8D4-B9C0AF8EB2AF}" srcId="{45201DA5-3DBD-4C58-B587-F6459C62CF53}" destId="{A8544BC0-2176-4165-9A03-F24094E614D1}" srcOrd="1" destOrd="0" parTransId="{29F25FCE-B92C-498A-B816-1D8068379D2E}" sibTransId="{BFEC93BF-AC6F-4357-A271-902BD6223991}"/>
    <dgm:cxn modelId="{1F63590B-3C96-47AB-8BB9-429A3E3265FF}" type="presParOf" srcId="{BEAD3B3C-094D-4E95-BCF6-317185CF57E3}" destId="{2CC6877F-44CD-449F-86D2-060A2FF0892D}" srcOrd="0" destOrd="0" presId="urn:microsoft.com/office/officeart/2005/8/layout/vList4"/>
    <dgm:cxn modelId="{E567D383-D0A5-4E1C-B58E-57EDE16304C6}" type="presParOf" srcId="{2CC6877F-44CD-449F-86D2-060A2FF0892D}" destId="{57662024-2FCB-423E-9C31-8D2F15BF6FF2}" srcOrd="0" destOrd="0" presId="urn:microsoft.com/office/officeart/2005/8/layout/vList4"/>
    <dgm:cxn modelId="{F4AF69A9-6905-4C33-9818-07D30A171F80}" type="presParOf" srcId="{2CC6877F-44CD-449F-86D2-060A2FF0892D}" destId="{C168CA53-8029-433E-B055-02DC17842CCD}" srcOrd="1" destOrd="0" presId="urn:microsoft.com/office/officeart/2005/8/layout/vList4"/>
    <dgm:cxn modelId="{CE5363DF-6F9B-4235-96E6-D40E51D55C68}" type="presParOf" srcId="{2CC6877F-44CD-449F-86D2-060A2FF0892D}" destId="{34A49A22-2F70-4045-B242-4EC84212CDE3}" srcOrd="2" destOrd="0" presId="urn:microsoft.com/office/officeart/2005/8/layout/vList4"/>
    <dgm:cxn modelId="{079CF4CA-9CCF-455A-ACDB-3939F02A6A52}" type="presParOf" srcId="{BEAD3B3C-094D-4E95-BCF6-317185CF57E3}" destId="{B33127D4-C143-4643-BE1F-7DE739F2F711}" srcOrd="1" destOrd="0" presId="urn:microsoft.com/office/officeart/2005/8/layout/vList4"/>
    <dgm:cxn modelId="{34A625AB-282C-46D7-8D77-794D269FE572}" type="presParOf" srcId="{BEAD3B3C-094D-4E95-BCF6-317185CF57E3}" destId="{D4A6949D-BA7E-4215-A17D-342E49EBEC17}" srcOrd="2" destOrd="0" presId="urn:microsoft.com/office/officeart/2005/8/layout/vList4"/>
    <dgm:cxn modelId="{02D15CE0-EE86-4DAB-858B-0EEA7406375A}" type="presParOf" srcId="{D4A6949D-BA7E-4215-A17D-342E49EBEC17}" destId="{E4BFCF6F-B35A-4153-A0F6-E5BE33B073FC}" srcOrd="0" destOrd="0" presId="urn:microsoft.com/office/officeart/2005/8/layout/vList4"/>
    <dgm:cxn modelId="{15BE70C9-494D-4575-8B73-6E3016A78EEA}" type="presParOf" srcId="{D4A6949D-BA7E-4215-A17D-342E49EBEC17}" destId="{77E2605D-7073-4178-8781-2F5956B7E489}" srcOrd="1" destOrd="0" presId="urn:microsoft.com/office/officeart/2005/8/layout/vList4"/>
    <dgm:cxn modelId="{087DE1A3-D8F9-4409-B7FF-4C2467ED52E4}" type="presParOf" srcId="{D4A6949D-BA7E-4215-A17D-342E49EBEC17}" destId="{C001C2E5-AAD0-419B-B1D8-5ECF9FD67CAD}" srcOrd="2" destOrd="0" presId="urn:microsoft.com/office/officeart/2005/8/layout/vList4"/>
    <dgm:cxn modelId="{4ACB5F6A-DA0E-462F-A215-B3CF668A2D70}" type="presParOf" srcId="{BEAD3B3C-094D-4E95-BCF6-317185CF57E3}" destId="{828A6974-61B2-45AA-A8B9-544ABF47D604}" srcOrd="3" destOrd="0" presId="urn:microsoft.com/office/officeart/2005/8/layout/vList4"/>
    <dgm:cxn modelId="{BDA79A68-E9CB-485C-B33D-3136BAF43F00}" type="presParOf" srcId="{BEAD3B3C-094D-4E95-BCF6-317185CF57E3}" destId="{0E7A0C80-3DB0-4564-A3FD-DFEC955FFFD1}" srcOrd="4" destOrd="0" presId="urn:microsoft.com/office/officeart/2005/8/layout/vList4"/>
    <dgm:cxn modelId="{62A33E34-7594-486C-AF04-D71722C42C7E}" type="presParOf" srcId="{0E7A0C80-3DB0-4564-A3FD-DFEC955FFFD1}" destId="{9D770850-3C28-4C57-B45E-38D071D55B06}" srcOrd="0" destOrd="0" presId="urn:microsoft.com/office/officeart/2005/8/layout/vList4"/>
    <dgm:cxn modelId="{637E970D-AFD8-4880-8D2F-D43AC62EFAB3}" type="presParOf" srcId="{0E7A0C80-3DB0-4564-A3FD-DFEC955FFFD1}" destId="{C7D167FC-2391-49C1-BB9D-146F041FD5C8}" srcOrd="1" destOrd="0" presId="urn:microsoft.com/office/officeart/2005/8/layout/vList4"/>
    <dgm:cxn modelId="{872102A0-E317-4AEA-B995-F490A907BA36}" type="presParOf" srcId="{0E7A0C80-3DB0-4564-A3FD-DFEC955FFFD1}" destId="{E9BD3D88-A141-4855-AF86-FF85AC24E26E}" srcOrd="2" destOrd="0" presId="urn:microsoft.com/office/officeart/2005/8/layout/vList4"/>
    <dgm:cxn modelId="{F71C7208-FC09-477C-BDE8-E1CCBA7A80FC}" type="presParOf" srcId="{BEAD3B3C-094D-4E95-BCF6-317185CF57E3}" destId="{4D237D7F-8119-4914-8D55-0703F9B1DD2E}" srcOrd="5" destOrd="0" presId="urn:microsoft.com/office/officeart/2005/8/layout/vList4"/>
    <dgm:cxn modelId="{10F51EC6-A1AA-4230-BC2C-C401E1795F12}" type="presParOf" srcId="{BEAD3B3C-094D-4E95-BCF6-317185CF57E3}" destId="{AFD5AD95-4219-4974-95DD-10129C529828}" srcOrd="6" destOrd="0" presId="urn:microsoft.com/office/officeart/2005/8/layout/vList4"/>
    <dgm:cxn modelId="{5443BD71-766A-48B0-9D1D-6C2127DE30DA}" type="presParOf" srcId="{AFD5AD95-4219-4974-95DD-10129C529828}" destId="{375DFE9F-D063-49BB-98D6-FB7622A0F796}" srcOrd="0" destOrd="0" presId="urn:microsoft.com/office/officeart/2005/8/layout/vList4"/>
    <dgm:cxn modelId="{50059144-2758-4BD1-9759-DE5F3C05675A}" type="presParOf" srcId="{AFD5AD95-4219-4974-95DD-10129C529828}" destId="{70F0A3BB-E270-4580-8672-546AE894A991}" srcOrd="1" destOrd="0" presId="urn:microsoft.com/office/officeart/2005/8/layout/vList4"/>
    <dgm:cxn modelId="{C0C99CED-044E-4084-BAA6-7167E16AD429}" type="presParOf" srcId="{AFD5AD95-4219-4974-95DD-10129C529828}" destId="{87AEE51E-212F-4850-86F6-A2643223D3CA}" srcOrd="2" destOrd="0" presId="urn:microsoft.com/office/officeart/2005/8/layout/vList4"/>
    <dgm:cxn modelId="{33A82A6D-C673-459F-AFEA-B2CFC73A7150}" type="presParOf" srcId="{BEAD3B3C-094D-4E95-BCF6-317185CF57E3}" destId="{139875E8-4DBB-47A6-A8C2-8FEA799D8B89}" srcOrd="7" destOrd="0" presId="urn:microsoft.com/office/officeart/2005/8/layout/vList4"/>
    <dgm:cxn modelId="{66E5C382-2268-48CA-8359-90382F02BB36}" type="presParOf" srcId="{BEAD3B3C-094D-4E95-BCF6-317185CF57E3}" destId="{7AE8672F-5C34-4524-BE2D-AB6D1AEEEEEB}" srcOrd="8" destOrd="0" presId="urn:microsoft.com/office/officeart/2005/8/layout/vList4"/>
    <dgm:cxn modelId="{390D10DE-76C1-4567-8188-D3A01AA4F037}" type="presParOf" srcId="{7AE8672F-5C34-4524-BE2D-AB6D1AEEEEEB}" destId="{2830A2FE-FA2F-4DCE-A0DF-F82396CAB73A}" srcOrd="0" destOrd="0" presId="urn:microsoft.com/office/officeart/2005/8/layout/vList4"/>
    <dgm:cxn modelId="{A19438DE-4211-4405-9513-A0F28511BF87}" type="presParOf" srcId="{7AE8672F-5C34-4524-BE2D-AB6D1AEEEEEB}" destId="{E85D1FE5-1434-4E28-A347-0A4E0CD64F58}" srcOrd="1" destOrd="0" presId="urn:microsoft.com/office/officeart/2005/8/layout/vList4"/>
    <dgm:cxn modelId="{7119F956-B7EE-43BE-8872-C6D2059AA829}" type="presParOf" srcId="{7AE8672F-5C34-4524-BE2D-AB6D1AEEEEEB}" destId="{9456552B-2EB8-4BBD-97CA-552BBD917321}" srcOrd="2" destOrd="0" presId="urn:microsoft.com/office/officeart/2005/8/layout/vList4"/>
    <dgm:cxn modelId="{9BCD241C-DD21-483C-9ACF-893BF21B14AF}" type="presParOf" srcId="{BEAD3B3C-094D-4E95-BCF6-317185CF57E3}" destId="{BC9103F8-7D2A-465E-AB0D-0C1CB295E64A}" srcOrd="9" destOrd="0" presId="urn:microsoft.com/office/officeart/2005/8/layout/vList4"/>
    <dgm:cxn modelId="{F89B6A4B-FC60-4059-B655-7398CBC526F3}" type="presParOf" srcId="{BEAD3B3C-094D-4E95-BCF6-317185CF57E3}" destId="{69EB604E-6EAF-4BBE-A28B-AA1E6854D120}" srcOrd="10" destOrd="0" presId="urn:microsoft.com/office/officeart/2005/8/layout/vList4"/>
    <dgm:cxn modelId="{B93F047A-902B-429C-A249-69AF88CC99A5}" type="presParOf" srcId="{69EB604E-6EAF-4BBE-A28B-AA1E6854D120}" destId="{FB3000BF-A99C-43EE-9C96-4B3F4258B3B7}" srcOrd="0" destOrd="0" presId="urn:microsoft.com/office/officeart/2005/8/layout/vList4"/>
    <dgm:cxn modelId="{76A23B7E-3FF3-48AD-8777-C218745EE50E}" type="presParOf" srcId="{69EB604E-6EAF-4BBE-A28B-AA1E6854D120}" destId="{65EB461B-D633-4066-BDCA-F063C4A1144B}" srcOrd="1" destOrd="0" presId="urn:microsoft.com/office/officeart/2005/8/layout/vList4"/>
    <dgm:cxn modelId="{94966058-CBF6-4BAE-9B5A-FC65D944C581}" type="presParOf" srcId="{69EB604E-6EAF-4BBE-A28B-AA1E6854D120}" destId="{51A11816-22F5-4A5C-A84E-B8C338ED02EC}"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62024-2FCB-423E-9C31-8D2F15BF6FF2}">
      <dsp:nvSpPr>
        <dsp:cNvPr id="0" name=""/>
        <dsp:cNvSpPr/>
      </dsp:nvSpPr>
      <dsp:spPr>
        <a:xfrm>
          <a:off x="0" y="137936"/>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s-ES" sz="4000" kern="1200" dirty="0">
              <a:solidFill>
                <a:schemeClr val="accent5">
                  <a:lumMod val="50000"/>
                </a:schemeClr>
              </a:solidFill>
            </a:rPr>
            <a:t>RENAL</a:t>
          </a:r>
        </a:p>
      </dsp:txBody>
      <dsp:txXfrm>
        <a:off x="1718855" y="137936"/>
        <a:ext cx="6510744" cy="729358"/>
      </dsp:txXfrm>
    </dsp:sp>
    <dsp:sp modelId="{C168CA53-8029-433E-B055-02DC17842CCD}">
      <dsp:nvSpPr>
        <dsp:cNvPr id="0" name=""/>
        <dsp:cNvSpPr/>
      </dsp:nvSpPr>
      <dsp:spPr>
        <a:xfrm flipH="1">
          <a:off x="807337" y="300005"/>
          <a:ext cx="177117" cy="263595"/>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sp>
    <dsp:sp modelId="{E4BFCF6F-B35A-4153-A0F6-E5BE33B073FC}">
      <dsp:nvSpPr>
        <dsp:cNvPr id="0" name=""/>
        <dsp:cNvSpPr/>
      </dsp:nvSpPr>
      <dsp:spPr>
        <a:xfrm>
          <a:off x="0" y="860598"/>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accent5">
                  <a:lumMod val="50000"/>
                </a:schemeClr>
              </a:solidFill>
            </a:rPr>
            <a:t>ENDOVASCULAR</a:t>
          </a:r>
        </a:p>
      </dsp:txBody>
      <dsp:txXfrm>
        <a:off x="1718855" y="860598"/>
        <a:ext cx="6510744" cy="729358"/>
      </dsp:txXfrm>
    </dsp:sp>
    <dsp:sp modelId="{77E2605D-7073-4178-8781-2F5956B7E489}">
      <dsp:nvSpPr>
        <dsp:cNvPr id="0" name=""/>
        <dsp:cNvSpPr/>
      </dsp:nvSpPr>
      <dsp:spPr>
        <a:xfrm>
          <a:off x="0" y="899039"/>
          <a:ext cx="1631732" cy="632061"/>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70850-3C28-4C57-B45E-38D071D55B06}">
      <dsp:nvSpPr>
        <dsp:cNvPr id="0" name=""/>
        <dsp:cNvSpPr/>
      </dsp:nvSpPr>
      <dsp:spPr>
        <a:xfrm>
          <a:off x="0" y="1596856"/>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accent5">
                  <a:lumMod val="50000"/>
                </a:schemeClr>
              </a:solidFill>
            </a:rPr>
            <a:t>CARDIOPULMONAR</a:t>
          </a:r>
        </a:p>
      </dsp:txBody>
      <dsp:txXfrm>
        <a:off x="1718855" y="1596856"/>
        <a:ext cx="6510744" cy="729358"/>
      </dsp:txXfrm>
    </dsp:sp>
    <dsp:sp modelId="{C7D167FC-2391-49C1-BB9D-146F041FD5C8}">
      <dsp:nvSpPr>
        <dsp:cNvPr id="0" name=""/>
        <dsp:cNvSpPr/>
      </dsp:nvSpPr>
      <dsp:spPr>
        <a:xfrm>
          <a:off x="0" y="1668832"/>
          <a:ext cx="1685372" cy="542905"/>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5DFE9F-D063-49BB-98D6-FB7622A0F796}">
      <dsp:nvSpPr>
        <dsp:cNvPr id="0" name=""/>
        <dsp:cNvSpPr/>
      </dsp:nvSpPr>
      <dsp:spPr>
        <a:xfrm>
          <a:off x="0" y="2453167"/>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accent5">
                  <a:lumMod val="50000"/>
                </a:schemeClr>
              </a:solidFill>
            </a:rPr>
            <a:t>LABORATORIO</a:t>
          </a:r>
        </a:p>
      </dsp:txBody>
      <dsp:txXfrm>
        <a:off x="1718855" y="2453167"/>
        <a:ext cx="6510744" cy="729358"/>
      </dsp:txXfrm>
    </dsp:sp>
    <dsp:sp modelId="{70F0A3BB-E270-4580-8672-546AE894A991}">
      <dsp:nvSpPr>
        <dsp:cNvPr id="0" name=""/>
        <dsp:cNvSpPr/>
      </dsp:nvSpPr>
      <dsp:spPr>
        <a:xfrm>
          <a:off x="115630" y="2423631"/>
          <a:ext cx="1645920" cy="678495"/>
        </a:xfrm>
        <a:prstGeom prst="roundRect">
          <a:avLst>
            <a:gd name="adj" fmla="val 10000"/>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30A2FE-FA2F-4DCE-A0DF-F82396CAB73A}">
      <dsp:nvSpPr>
        <dsp:cNvPr id="0" name=""/>
        <dsp:cNvSpPr/>
      </dsp:nvSpPr>
      <dsp:spPr>
        <a:xfrm>
          <a:off x="0" y="3239568"/>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accent5">
                  <a:lumMod val="50000"/>
                </a:schemeClr>
              </a:solidFill>
            </a:rPr>
            <a:t>HOSPITALARIA</a:t>
          </a:r>
        </a:p>
      </dsp:txBody>
      <dsp:txXfrm>
        <a:off x="1718855" y="3239568"/>
        <a:ext cx="6510744" cy="729358"/>
      </dsp:txXfrm>
    </dsp:sp>
    <dsp:sp modelId="{E85D1FE5-1434-4E28-A347-0A4E0CD64F58}">
      <dsp:nvSpPr>
        <dsp:cNvPr id="0" name=""/>
        <dsp:cNvSpPr/>
      </dsp:nvSpPr>
      <dsp:spPr>
        <a:xfrm>
          <a:off x="72935" y="3315674"/>
          <a:ext cx="1645920" cy="583486"/>
        </a:xfrm>
        <a:prstGeom prst="roundRect">
          <a:avLst>
            <a:gd name="adj" fmla="val 10000"/>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3000BF-A99C-43EE-9C96-4B3F4258B3B7}">
      <dsp:nvSpPr>
        <dsp:cNvPr id="0" name=""/>
        <dsp:cNvSpPr/>
      </dsp:nvSpPr>
      <dsp:spPr>
        <a:xfrm>
          <a:off x="0" y="4012627"/>
          <a:ext cx="8229600" cy="729358"/>
        </a:xfrm>
        <a:prstGeom prst="roundRect">
          <a:avLst>
            <a:gd name="adj" fmla="val 10000"/>
          </a:avLst>
        </a:prstGeom>
        <a:solidFill>
          <a:schemeClr val="accent5">
            <a:lumMod val="75000"/>
            <a:alpha val="4200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s-ES" sz="3600" kern="1200" dirty="0">
              <a:solidFill>
                <a:schemeClr val="accent5">
                  <a:lumMod val="50000"/>
                </a:schemeClr>
              </a:solidFill>
            </a:rPr>
            <a:t>DIABETES</a:t>
          </a:r>
        </a:p>
      </dsp:txBody>
      <dsp:txXfrm>
        <a:off x="1718855" y="4012627"/>
        <a:ext cx="6510744" cy="729358"/>
      </dsp:txXfrm>
    </dsp:sp>
    <dsp:sp modelId="{65EB461B-D633-4066-BDCA-F063C4A1144B}">
      <dsp:nvSpPr>
        <dsp:cNvPr id="0" name=""/>
        <dsp:cNvSpPr/>
      </dsp:nvSpPr>
      <dsp:spPr>
        <a:xfrm>
          <a:off x="70829" y="4099763"/>
          <a:ext cx="1645920" cy="583486"/>
        </a:xfrm>
        <a:prstGeom prst="roundRect">
          <a:avLst>
            <a:gd name="adj" fmla="val 10000"/>
          </a:avLst>
        </a:prstGeom>
        <a:blipFill rotWithShape="1">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2CDA33-082E-41FC-B0C4-1E21CF7643D8}" type="datetimeFigureOut">
              <a:rPr lang="es-CO" smtClean="0"/>
              <a:t>10/05/2017</a:t>
            </a:fld>
            <a:endParaRPr lang="es-CO"/>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6C9D20-25E3-4948-9DC9-5333D53668E2}" type="slidenum">
              <a:rPr lang="es-CO" smtClean="0"/>
              <a:t>‹Nº›</a:t>
            </a:fld>
            <a:endParaRPr lang="es-CO"/>
          </a:p>
        </p:txBody>
      </p:sp>
    </p:spTree>
    <p:extLst>
      <p:ext uri="{BB962C8B-B14F-4D97-AF65-F5344CB8AC3E}">
        <p14:creationId xmlns:p14="http://schemas.microsoft.com/office/powerpoint/2010/main" val="32265945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EF928-74B5-4D34-9625-D35FE27F9FDA}" type="datetimeFigureOut">
              <a:rPr lang="es-ES" smtClean="0"/>
              <a:t>10/05/2017</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083675-2012-40C2-AE8A-DF4DB494E398}" type="slidenum">
              <a:rPr lang="es-ES" smtClean="0"/>
              <a:t>‹Nº›</a:t>
            </a:fld>
            <a:endParaRPr lang="es-ES"/>
          </a:p>
        </p:txBody>
      </p:sp>
      <p:sp>
        <p:nvSpPr>
          <p:cNvPr id="8" name="TextBox 31"/>
          <p:cNvSpPr txBox="1"/>
          <p:nvPr/>
        </p:nvSpPr>
        <p:spPr>
          <a:xfrm>
            <a:off x="395536" y="207423"/>
            <a:ext cx="6239002" cy="400110"/>
          </a:xfrm>
          <a:prstGeom prst="rect">
            <a:avLst/>
          </a:prstGeom>
          <a:noFill/>
        </p:spPr>
        <p:txBody>
          <a:bodyPr wrap="square" rtlCol="0">
            <a:spAutoFit/>
          </a:bodyPr>
          <a:lstStyle/>
          <a:p>
            <a:r>
              <a:rPr lang="es-ES" sz="2000" dirty="0">
                <a:solidFill>
                  <a:schemeClr val="bg1">
                    <a:lumMod val="65000"/>
                  </a:schemeClr>
                </a:solidFill>
                <a:latin typeface="Century Gothic" panose="020B0502020202020204" pitchFamily="34" charset="0"/>
              </a:rPr>
              <a:t>                       COLOMBIA</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769" y="188640"/>
            <a:ext cx="1578284" cy="426137"/>
          </a:xfrm>
          <a:prstGeom prst="rect">
            <a:avLst/>
          </a:prstGeom>
        </p:spPr>
      </p:pic>
      <p:sp>
        <p:nvSpPr>
          <p:cNvPr id="10"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1552382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La eritropoyetina o EPO es una hormona </a:t>
            </a:r>
            <a:r>
              <a:rPr lang="es-ES" dirty="0" err="1"/>
              <a:t>glicoproteica</a:t>
            </a:r>
            <a:r>
              <a:rPr lang="es-ES" dirty="0"/>
              <a:t> que estimula la formación de eritrocitos y es el principal agente estimulador de la eritropoyesis natural. En los seres humanos, es producida principalmente por el riñón en las células intersticiales </a:t>
            </a:r>
            <a:r>
              <a:rPr lang="es-ES" dirty="0" err="1"/>
              <a:t>peritubulares</a:t>
            </a:r>
            <a:r>
              <a:rPr lang="es-ES" dirty="0"/>
              <a:t>, células </a:t>
            </a:r>
            <a:r>
              <a:rPr lang="es-ES" dirty="0" err="1"/>
              <a:t>mesangiales</a:t>
            </a:r>
            <a:r>
              <a:rPr lang="es-ES" dirty="0"/>
              <a:t> (85% - 90%), el resto en el hígado y glándulas salivales (10% - 15%).</a:t>
            </a:r>
          </a:p>
          <a:p>
            <a:pPr marL="171450" indent="-171450">
              <a:buFont typeface="Arial" pitchFamily="34" charset="0"/>
              <a:buChar char="•"/>
            </a:pPr>
            <a:r>
              <a:rPr lang="es-ES" dirty="0"/>
              <a:t>La producción de eritropoyetina se ve estimulada por la reducción de tensión de oxígeno en los tejidos (hipoxia tisular) que es detectada por las células </a:t>
            </a:r>
            <a:r>
              <a:rPr lang="es-ES" dirty="0" err="1"/>
              <a:t>instersticiales</a:t>
            </a:r>
            <a:r>
              <a:rPr lang="es-ES" dirty="0"/>
              <a:t> </a:t>
            </a:r>
            <a:r>
              <a:rPr lang="es-ES" dirty="0" err="1"/>
              <a:t>peritubulares</a:t>
            </a:r>
            <a:r>
              <a:rPr lang="es-ES" dirty="0"/>
              <a:t> del riñón. Se supone la existencia de un sensor </a:t>
            </a:r>
            <a:r>
              <a:rPr lang="es-ES" dirty="0" err="1"/>
              <a:t>extrarrenal</a:t>
            </a:r>
            <a:r>
              <a:rPr lang="es-ES" dirty="0"/>
              <a:t>. La noradrenalina, la adrenalina y varias prostaglandinas estimulan la producción de EPO. La eritropoyetina producida en el riñón estimula las células madre de la médula ósea para que aumenten la producción de eritrocitos (glóbulos rojos). En el cuerpo humano, la EPO se forma en un 85-90% en el riñón mediante el endotelio de los capilares situados alrededor de los canales nefríticos, y en un 10-15% en los </a:t>
            </a:r>
            <a:r>
              <a:rPr lang="es-ES" dirty="0" err="1"/>
              <a:t>papocitos</a:t>
            </a:r>
            <a:r>
              <a:rPr lang="es-ES" dirty="0"/>
              <a:t> de las gónadas. Además, podría sintetizarse también en el cerebro, la matriz, los testículos y el bazo.</a:t>
            </a:r>
          </a:p>
        </p:txBody>
      </p:sp>
      <p:sp>
        <p:nvSpPr>
          <p:cNvPr id="4" name="3 Marcador de número de diapositiva"/>
          <p:cNvSpPr>
            <a:spLocks noGrp="1"/>
          </p:cNvSpPr>
          <p:nvPr>
            <p:ph type="sldNum" sz="quarter" idx="10"/>
          </p:nvPr>
        </p:nvSpPr>
        <p:spPr/>
        <p:txBody>
          <a:bodyPr/>
          <a:lstStyle/>
          <a:p>
            <a:fld id="{00083675-2012-40C2-AE8A-DF4DB494E398}" type="slidenum">
              <a:rPr lang="es-ES" smtClean="0"/>
              <a:t>5</a:t>
            </a:fld>
            <a:endParaRPr lang="es-ES"/>
          </a:p>
        </p:txBody>
      </p:sp>
    </p:spTree>
    <p:extLst>
      <p:ext uri="{BB962C8B-B14F-4D97-AF65-F5344CB8AC3E}">
        <p14:creationId xmlns:p14="http://schemas.microsoft.com/office/powerpoint/2010/main" val="3168620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Muchos investigadores suponen que algunos estadounidenses afroamericanos, hispanos o latinoamericanos, indoamericanos, y asiáticos e isleños del Pacífico heredaron un "genotipo ahorrador", el cual ayudó a sus ancestros a almacenar mejor la energía proveniente de los alimentos cuando comían en abundancia para sobrevivir a los tiempos de escasez. Ahora que la mayoría de los habitantes de los Estados Unidos no pasan por situaciones de escasez seguido de abundancia de alimentos, este gen, que en el pasado fue útil, coloca a estos grupos en un riesgo más elevado de diabetes tipo 2.</a:t>
            </a:r>
          </a:p>
        </p:txBody>
      </p:sp>
      <p:sp>
        <p:nvSpPr>
          <p:cNvPr id="4" name="3 Marcador de número de diapositiva"/>
          <p:cNvSpPr>
            <a:spLocks noGrp="1"/>
          </p:cNvSpPr>
          <p:nvPr>
            <p:ph type="sldNum" sz="quarter" idx="10"/>
          </p:nvPr>
        </p:nvSpPr>
        <p:spPr/>
        <p:txBody>
          <a:bodyPr/>
          <a:lstStyle/>
          <a:p>
            <a:fld id="{00083675-2012-40C2-AE8A-DF4DB494E398}" type="slidenum">
              <a:rPr lang="es-ES" smtClean="0"/>
              <a:t>8</a:t>
            </a:fld>
            <a:endParaRPr lang="es-ES"/>
          </a:p>
        </p:txBody>
      </p:sp>
    </p:spTree>
    <p:extLst>
      <p:ext uri="{BB962C8B-B14F-4D97-AF65-F5344CB8AC3E}">
        <p14:creationId xmlns:p14="http://schemas.microsoft.com/office/powerpoint/2010/main" val="1641780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4C3E325-A9B8-452C-B628-347658C4EEEC}" type="slidenum">
              <a:rPr lang="es-CO" smtClean="0"/>
              <a:t>9</a:t>
            </a:fld>
            <a:endParaRPr lang="es-CO"/>
          </a:p>
        </p:txBody>
      </p:sp>
    </p:spTree>
    <p:extLst>
      <p:ext uri="{BB962C8B-B14F-4D97-AF65-F5344CB8AC3E}">
        <p14:creationId xmlns:p14="http://schemas.microsoft.com/office/powerpoint/2010/main" val="413973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a:t>Un catéter para hemodiálisis (HD) es un tubo de plástico que se inserta en una vena grande - por lo regular las venas yugular o subclavia (en su cuello) o las venas femorales (en su ingle). Esto se hace durante una operación breve, que puede llevarse a cabo con anestesia general o local.</a:t>
            </a:r>
          </a:p>
          <a:p>
            <a:r>
              <a:rPr lang="es-ES" dirty="0"/>
              <a:t>El catéter se coloca con la mitad dentro y la mitad fuera del cuerpo.</a:t>
            </a:r>
          </a:p>
          <a:p>
            <a:r>
              <a:rPr lang="es-ES" dirty="0"/>
              <a:t>Un </a:t>
            </a:r>
            <a:r>
              <a:rPr lang="es-ES" b="1" dirty="0"/>
              <a:t>catéter de acceso vascular con doble luz</a:t>
            </a:r>
            <a:r>
              <a:rPr lang="es-ES" dirty="0"/>
              <a:t>, tiene dos cilindros independientes (o luces), uno para retirar la sangre del cuerpo y uno para regresarla después de la diálisis. Algunas veces se utiliza un </a:t>
            </a:r>
            <a:r>
              <a:rPr lang="es-ES" b="1" dirty="0"/>
              <a:t>catéter de una sola luz</a:t>
            </a:r>
            <a:r>
              <a:rPr lang="es-ES" dirty="0"/>
              <a:t>. Los sitios de inserción para ambas clases de catéter son los mismos.</a:t>
            </a:r>
          </a:p>
          <a:p>
            <a:r>
              <a:rPr lang="es-ES" dirty="0"/>
              <a:t>Los catéteres HD pueden ser temporales o permanentes. Los catéteres temporales se utilizan muchas veces cuando los pacientes esperan a que se les practique una fístula.</a:t>
            </a:r>
          </a:p>
          <a:p>
            <a:r>
              <a:rPr lang="es-ES" dirty="0"/>
              <a:t>Es necesario que los pacientes mantengan sus catéteres limpios y secos, y que se cercioren de tener un vendaje sobre el catéter en todo momento. </a:t>
            </a:r>
            <a:r>
              <a:rPr lang="es-ES" baseline="0" dirty="0"/>
              <a:t> Urea producto de desecho producido por el metabolismo de las </a:t>
            </a:r>
            <a:r>
              <a:rPr lang="es-ES" baseline="0" dirty="0" err="1"/>
              <a:t>proteinas</a:t>
            </a:r>
            <a:r>
              <a:rPr lang="es-ES" baseline="0" dirty="0"/>
              <a:t>  ya que se utiliza como </a:t>
            </a:r>
            <a:r>
              <a:rPr lang="es-ES" baseline="0" dirty="0" err="1"/>
              <a:t>energia</a:t>
            </a:r>
            <a:r>
              <a:rPr lang="es-ES" baseline="0" dirty="0"/>
              <a:t>  la urea se </a:t>
            </a:r>
            <a:r>
              <a:rPr lang="es-ES" baseline="0" dirty="0" err="1"/>
              <a:t>encuntra</a:t>
            </a:r>
            <a:r>
              <a:rPr lang="es-ES" baseline="0" dirty="0"/>
              <a:t> en la orina y sangre </a:t>
            </a:r>
            <a:r>
              <a:rPr lang="es-ES" baseline="0" dirty="0" err="1"/>
              <a:t>bun</a:t>
            </a:r>
            <a:r>
              <a:rPr lang="es-ES" baseline="0" dirty="0"/>
              <a:t> es una prueba </a:t>
            </a:r>
            <a:r>
              <a:rPr lang="es-ES" baseline="0" dirty="0" err="1"/>
              <a:t>sanguinea</a:t>
            </a:r>
            <a:r>
              <a:rPr lang="es-ES" baseline="0" dirty="0"/>
              <a:t> que revela la cantidad de trabajo de los riñones </a:t>
            </a:r>
            <a:r>
              <a:rPr lang="es-ES" baseline="0" dirty="0" err="1"/>
              <a:t>dicultades</a:t>
            </a:r>
            <a:r>
              <a:rPr lang="es-ES" baseline="0" dirty="0"/>
              <a:t> para </a:t>
            </a:r>
            <a:r>
              <a:rPr lang="es-ES" baseline="0" dirty="0" err="1"/>
              <a:t>dormir.i</a:t>
            </a:r>
            <a:endParaRPr lang="es-ES" baseline="0" dirty="0"/>
          </a:p>
          <a:p>
            <a:r>
              <a:rPr lang="es-ES" baseline="0" dirty="0"/>
              <a:t>n</a:t>
            </a:r>
          </a:p>
          <a:p>
            <a:r>
              <a:rPr lang="es-ES" baseline="0" dirty="0"/>
              <a:t>. </a:t>
            </a:r>
            <a:r>
              <a:rPr lang="es-ES" baseline="0" dirty="0" err="1"/>
              <a:t>Creatoinina</a:t>
            </a:r>
            <a:r>
              <a:rPr lang="es-ES" baseline="0" dirty="0"/>
              <a:t>: sustancia de desecho que es producto del metabolismo de los </a:t>
            </a:r>
            <a:r>
              <a:rPr lang="es-ES" baseline="0" dirty="0" err="1"/>
              <a:t>musculos</a:t>
            </a:r>
            <a:r>
              <a:rPr lang="es-ES" baseline="0" dirty="0"/>
              <a:t> es un indicador e que tan bien o mal </a:t>
            </a:r>
            <a:r>
              <a:rPr lang="es-ES" baseline="0" dirty="0" err="1"/>
              <a:t>estan</a:t>
            </a:r>
            <a:r>
              <a:rPr lang="es-ES" baseline="0" dirty="0"/>
              <a:t> trabajando </a:t>
            </a:r>
            <a:r>
              <a:rPr lang="es-ES" baseline="0"/>
              <a:t>los riñones.</a:t>
            </a:r>
            <a:endParaRPr lang="es-ES" dirty="0"/>
          </a:p>
        </p:txBody>
      </p:sp>
      <p:sp>
        <p:nvSpPr>
          <p:cNvPr id="4" name="3 Marcador de número de diapositiva"/>
          <p:cNvSpPr>
            <a:spLocks noGrp="1"/>
          </p:cNvSpPr>
          <p:nvPr>
            <p:ph type="sldNum" sz="quarter" idx="10"/>
          </p:nvPr>
        </p:nvSpPr>
        <p:spPr/>
        <p:txBody>
          <a:bodyPr/>
          <a:lstStyle/>
          <a:p>
            <a:fld id="{00083675-2012-40C2-AE8A-DF4DB494E398}" type="slidenum">
              <a:rPr lang="es-ES" smtClean="0"/>
              <a:t>10</a:t>
            </a:fld>
            <a:endParaRPr lang="es-ES"/>
          </a:p>
        </p:txBody>
      </p:sp>
    </p:spTree>
    <p:extLst>
      <p:ext uri="{BB962C8B-B14F-4D97-AF65-F5344CB8AC3E}">
        <p14:creationId xmlns:p14="http://schemas.microsoft.com/office/powerpoint/2010/main" val="2988446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9D4E9E27-63A6-4140-BC65-2381D4785D70}" type="slidenum">
              <a:rPr lang="es-ES" smtClean="0"/>
              <a:t>14</a:t>
            </a:fld>
            <a:endParaRPr lang="es-ES"/>
          </a:p>
        </p:txBody>
      </p:sp>
    </p:spTree>
    <p:extLst>
      <p:ext uri="{BB962C8B-B14F-4D97-AF65-F5344CB8AC3E}">
        <p14:creationId xmlns:p14="http://schemas.microsoft.com/office/powerpoint/2010/main" val="1355384235"/>
      </p:ext>
    </p:extLst>
  </p:cSld>
  <p:clrMapOvr>
    <a:masterClrMapping/>
  </p:clrMapOvr>
</p:notes>
</file>

<file path=ppt/slideLayouts/_rels/slideLayout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63" Type="http://schemas.openxmlformats.org/officeDocument/2006/relationships/tags" Target="../tags/tag63.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66" Type="http://schemas.openxmlformats.org/officeDocument/2006/relationships/slideMaster" Target="../slideMasters/slideMaster1.xml"/><Relationship Id="rId5" Type="http://schemas.openxmlformats.org/officeDocument/2006/relationships/tags" Target="../tags/tag5.xml"/><Relationship Id="rId61" Type="http://schemas.openxmlformats.org/officeDocument/2006/relationships/tags" Target="../tags/tag61.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64" Type="http://schemas.openxmlformats.org/officeDocument/2006/relationships/tags" Target="../tags/tag64.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6" Type="http://schemas.openxmlformats.org/officeDocument/2006/relationships/tags" Target="../tags/tag156.xml"/><Relationship Id="rId21" Type="http://schemas.openxmlformats.org/officeDocument/2006/relationships/tags" Target="../tags/tag151.xml"/><Relationship Id="rId34" Type="http://schemas.openxmlformats.org/officeDocument/2006/relationships/tags" Target="../tags/tag164.xml"/><Relationship Id="rId42" Type="http://schemas.openxmlformats.org/officeDocument/2006/relationships/tags" Target="../tags/tag172.xml"/><Relationship Id="rId47" Type="http://schemas.openxmlformats.org/officeDocument/2006/relationships/tags" Target="../tags/tag177.xml"/><Relationship Id="rId50" Type="http://schemas.openxmlformats.org/officeDocument/2006/relationships/tags" Target="../tags/tag180.xml"/><Relationship Id="rId55" Type="http://schemas.openxmlformats.org/officeDocument/2006/relationships/tags" Target="../tags/tag185.xml"/><Relationship Id="rId63" Type="http://schemas.openxmlformats.org/officeDocument/2006/relationships/tags" Target="../tags/tag193.xml"/><Relationship Id="rId7" Type="http://schemas.openxmlformats.org/officeDocument/2006/relationships/tags" Target="../tags/tag137.xml"/><Relationship Id="rId2" Type="http://schemas.openxmlformats.org/officeDocument/2006/relationships/tags" Target="../tags/tag132.xml"/><Relationship Id="rId16" Type="http://schemas.openxmlformats.org/officeDocument/2006/relationships/tags" Target="../tags/tag146.xml"/><Relationship Id="rId29" Type="http://schemas.openxmlformats.org/officeDocument/2006/relationships/tags" Target="../tags/tag159.xml"/><Relationship Id="rId11" Type="http://schemas.openxmlformats.org/officeDocument/2006/relationships/tags" Target="../tags/tag141.xml"/><Relationship Id="rId24" Type="http://schemas.openxmlformats.org/officeDocument/2006/relationships/tags" Target="../tags/tag154.xml"/><Relationship Id="rId32" Type="http://schemas.openxmlformats.org/officeDocument/2006/relationships/tags" Target="../tags/tag162.xml"/><Relationship Id="rId37" Type="http://schemas.openxmlformats.org/officeDocument/2006/relationships/tags" Target="../tags/tag167.xml"/><Relationship Id="rId40" Type="http://schemas.openxmlformats.org/officeDocument/2006/relationships/tags" Target="../tags/tag170.xml"/><Relationship Id="rId45" Type="http://schemas.openxmlformats.org/officeDocument/2006/relationships/tags" Target="../tags/tag175.xml"/><Relationship Id="rId53" Type="http://schemas.openxmlformats.org/officeDocument/2006/relationships/tags" Target="../tags/tag183.xml"/><Relationship Id="rId58" Type="http://schemas.openxmlformats.org/officeDocument/2006/relationships/tags" Target="../tags/tag188.xml"/><Relationship Id="rId66" Type="http://schemas.openxmlformats.org/officeDocument/2006/relationships/slideMaster" Target="../slideMasters/slideMaster1.xml"/><Relationship Id="rId5" Type="http://schemas.openxmlformats.org/officeDocument/2006/relationships/tags" Target="../tags/tag135.xml"/><Relationship Id="rId61" Type="http://schemas.openxmlformats.org/officeDocument/2006/relationships/tags" Target="../tags/tag191.xml"/><Relationship Id="rId19" Type="http://schemas.openxmlformats.org/officeDocument/2006/relationships/tags" Target="../tags/tag149.xml"/><Relationship Id="rId14" Type="http://schemas.openxmlformats.org/officeDocument/2006/relationships/tags" Target="../tags/tag144.xml"/><Relationship Id="rId22" Type="http://schemas.openxmlformats.org/officeDocument/2006/relationships/tags" Target="../tags/tag152.xml"/><Relationship Id="rId27" Type="http://schemas.openxmlformats.org/officeDocument/2006/relationships/tags" Target="../tags/tag157.xml"/><Relationship Id="rId30" Type="http://schemas.openxmlformats.org/officeDocument/2006/relationships/tags" Target="../tags/tag160.xml"/><Relationship Id="rId35" Type="http://schemas.openxmlformats.org/officeDocument/2006/relationships/tags" Target="../tags/tag165.xml"/><Relationship Id="rId43" Type="http://schemas.openxmlformats.org/officeDocument/2006/relationships/tags" Target="../tags/tag173.xml"/><Relationship Id="rId48" Type="http://schemas.openxmlformats.org/officeDocument/2006/relationships/tags" Target="../tags/tag178.xml"/><Relationship Id="rId56" Type="http://schemas.openxmlformats.org/officeDocument/2006/relationships/tags" Target="../tags/tag186.xml"/><Relationship Id="rId64" Type="http://schemas.openxmlformats.org/officeDocument/2006/relationships/tags" Target="../tags/tag194.xml"/><Relationship Id="rId8" Type="http://schemas.openxmlformats.org/officeDocument/2006/relationships/tags" Target="../tags/tag138.xml"/><Relationship Id="rId51" Type="http://schemas.openxmlformats.org/officeDocument/2006/relationships/tags" Target="../tags/tag181.xml"/><Relationship Id="rId3" Type="http://schemas.openxmlformats.org/officeDocument/2006/relationships/tags" Target="../tags/tag133.xml"/><Relationship Id="rId12" Type="http://schemas.openxmlformats.org/officeDocument/2006/relationships/tags" Target="../tags/tag142.xml"/><Relationship Id="rId17" Type="http://schemas.openxmlformats.org/officeDocument/2006/relationships/tags" Target="../tags/tag147.xml"/><Relationship Id="rId25" Type="http://schemas.openxmlformats.org/officeDocument/2006/relationships/tags" Target="../tags/tag155.xml"/><Relationship Id="rId33" Type="http://schemas.openxmlformats.org/officeDocument/2006/relationships/tags" Target="../tags/tag163.xml"/><Relationship Id="rId38" Type="http://schemas.openxmlformats.org/officeDocument/2006/relationships/tags" Target="../tags/tag168.xml"/><Relationship Id="rId46" Type="http://schemas.openxmlformats.org/officeDocument/2006/relationships/tags" Target="../tags/tag176.xml"/><Relationship Id="rId59" Type="http://schemas.openxmlformats.org/officeDocument/2006/relationships/tags" Target="../tags/tag189.xml"/><Relationship Id="rId20" Type="http://schemas.openxmlformats.org/officeDocument/2006/relationships/tags" Target="../tags/tag150.xml"/><Relationship Id="rId41" Type="http://schemas.openxmlformats.org/officeDocument/2006/relationships/tags" Target="../tags/tag171.xml"/><Relationship Id="rId54" Type="http://schemas.openxmlformats.org/officeDocument/2006/relationships/tags" Target="../tags/tag184.xml"/><Relationship Id="rId62" Type="http://schemas.openxmlformats.org/officeDocument/2006/relationships/tags" Target="../tags/tag192.xml"/><Relationship Id="rId1" Type="http://schemas.openxmlformats.org/officeDocument/2006/relationships/tags" Target="../tags/tag131.xml"/><Relationship Id="rId6" Type="http://schemas.openxmlformats.org/officeDocument/2006/relationships/tags" Target="../tags/tag136.xml"/><Relationship Id="rId15" Type="http://schemas.openxmlformats.org/officeDocument/2006/relationships/tags" Target="../tags/tag145.xml"/><Relationship Id="rId23" Type="http://schemas.openxmlformats.org/officeDocument/2006/relationships/tags" Target="../tags/tag153.xml"/><Relationship Id="rId28" Type="http://schemas.openxmlformats.org/officeDocument/2006/relationships/tags" Target="../tags/tag158.xml"/><Relationship Id="rId36" Type="http://schemas.openxmlformats.org/officeDocument/2006/relationships/tags" Target="../tags/tag166.xml"/><Relationship Id="rId49" Type="http://schemas.openxmlformats.org/officeDocument/2006/relationships/tags" Target="../tags/tag179.xml"/><Relationship Id="rId57" Type="http://schemas.openxmlformats.org/officeDocument/2006/relationships/tags" Target="../tags/tag187.xml"/><Relationship Id="rId10" Type="http://schemas.openxmlformats.org/officeDocument/2006/relationships/tags" Target="../tags/tag140.xml"/><Relationship Id="rId31" Type="http://schemas.openxmlformats.org/officeDocument/2006/relationships/tags" Target="../tags/tag161.xml"/><Relationship Id="rId44" Type="http://schemas.openxmlformats.org/officeDocument/2006/relationships/tags" Target="../tags/tag174.xml"/><Relationship Id="rId52" Type="http://schemas.openxmlformats.org/officeDocument/2006/relationships/tags" Target="../tags/tag182.xml"/><Relationship Id="rId60" Type="http://schemas.openxmlformats.org/officeDocument/2006/relationships/tags" Target="../tags/tag190.xml"/><Relationship Id="rId65" Type="http://schemas.openxmlformats.org/officeDocument/2006/relationships/tags" Target="../tags/tag195.xml"/><Relationship Id="rId4" Type="http://schemas.openxmlformats.org/officeDocument/2006/relationships/tags" Target="../tags/tag134.xml"/><Relationship Id="rId9" Type="http://schemas.openxmlformats.org/officeDocument/2006/relationships/tags" Target="../tags/tag139.xml"/><Relationship Id="rId13" Type="http://schemas.openxmlformats.org/officeDocument/2006/relationships/tags" Target="../tags/tag143.xml"/><Relationship Id="rId18" Type="http://schemas.openxmlformats.org/officeDocument/2006/relationships/tags" Target="../tags/tag148.xml"/><Relationship Id="rId39" Type="http://schemas.openxmlformats.org/officeDocument/2006/relationships/tags" Target="../tags/tag16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6" Type="http://schemas.openxmlformats.org/officeDocument/2006/relationships/tags" Target="../tags/tag91.xml"/><Relationship Id="rId21" Type="http://schemas.openxmlformats.org/officeDocument/2006/relationships/tags" Target="../tags/tag86.xml"/><Relationship Id="rId34" Type="http://schemas.openxmlformats.org/officeDocument/2006/relationships/tags" Target="../tags/tag99.xml"/><Relationship Id="rId42" Type="http://schemas.openxmlformats.org/officeDocument/2006/relationships/tags" Target="../tags/tag107.xml"/><Relationship Id="rId47" Type="http://schemas.openxmlformats.org/officeDocument/2006/relationships/tags" Target="../tags/tag112.xml"/><Relationship Id="rId50" Type="http://schemas.openxmlformats.org/officeDocument/2006/relationships/tags" Target="../tags/tag115.xml"/><Relationship Id="rId55" Type="http://schemas.openxmlformats.org/officeDocument/2006/relationships/tags" Target="../tags/tag120.xml"/><Relationship Id="rId63" Type="http://schemas.openxmlformats.org/officeDocument/2006/relationships/tags" Target="../tags/tag128.xml"/><Relationship Id="rId7" Type="http://schemas.openxmlformats.org/officeDocument/2006/relationships/tags" Target="../tags/tag72.xml"/><Relationship Id="rId2" Type="http://schemas.openxmlformats.org/officeDocument/2006/relationships/tags" Target="../tags/tag67.xml"/><Relationship Id="rId16" Type="http://schemas.openxmlformats.org/officeDocument/2006/relationships/tags" Target="../tags/tag81.xml"/><Relationship Id="rId29" Type="http://schemas.openxmlformats.org/officeDocument/2006/relationships/tags" Target="../tags/tag94.xml"/><Relationship Id="rId11" Type="http://schemas.openxmlformats.org/officeDocument/2006/relationships/tags" Target="../tags/tag76.xml"/><Relationship Id="rId24" Type="http://schemas.openxmlformats.org/officeDocument/2006/relationships/tags" Target="../tags/tag89.xml"/><Relationship Id="rId32" Type="http://schemas.openxmlformats.org/officeDocument/2006/relationships/tags" Target="../tags/tag97.xml"/><Relationship Id="rId37" Type="http://schemas.openxmlformats.org/officeDocument/2006/relationships/tags" Target="../tags/tag102.xml"/><Relationship Id="rId40" Type="http://schemas.openxmlformats.org/officeDocument/2006/relationships/tags" Target="../tags/tag105.xml"/><Relationship Id="rId45" Type="http://schemas.openxmlformats.org/officeDocument/2006/relationships/tags" Target="../tags/tag110.xml"/><Relationship Id="rId53" Type="http://schemas.openxmlformats.org/officeDocument/2006/relationships/tags" Target="../tags/tag118.xml"/><Relationship Id="rId58" Type="http://schemas.openxmlformats.org/officeDocument/2006/relationships/tags" Target="../tags/tag123.xml"/><Relationship Id="rId66" Type="http://schemas.openxmlformats.org/officeDocument/2006/relationships/slideMaster" Target="../slideMasters/slideMaster1.xml"/><Relationship Id="rId5" Type="http://schemas.openxmlformats.org/officeDocument/2006/relationships/tags" Target="../tags/tag70.xml"/><Relationship Id="rId61" Type="http://schemas.openxmlformats.org/officeDocument/2006/relationships/tags" Target="../tags/tag126.xml"/><Relationship Id="rId19" Type="http://schemas.openxmlformats.org/officeDocument/2006/relationships/tags" Target="../tags/tag84.xml"/><Relationship Id="rId14" Type="http://schemas.openxmlformats.org/officeDocument/2006/relationships/tags" Target="../tags/tag79.xml"/><Relationship Id="rId22" Type="http://schemas.openxmlformats.org/officeDocument/2006/relationships/tags" Target="../tags/tag87.xml"/><Relationship Id="rId27" Type="http://schemas.openxmlformats.org/officeDocument/2006/relationships/tags" Target="../tags/tag92.xml"/><Relationship Id="rId30" Type="http://schemas.openxmlformats.org/officeDocument/2006/relationships/tags" Target="../tags/tag95.xml"/><Relationship Id="rId35" Type="http://schemas.openxmlformats.org/officeDocument/2006/relationships/tags" Target="../tags/tag100.xml"/><Relationship Id="rId43" Type="http://schemas.openxmlformats.org/officeDocument/2006/relationships/tags" Target="../tags/tag108.xml"/><Relationship Id="rId48" Type="http://schemas.openxmlformats.org/officeDocument/2006/relationships/tags" Target="../tags/tag113.xml"/><Relationship Id="rId56" Type="http://schemas.openxmlformats.org/officeDocument/2006/relationships/tags" Target="../tags/tag121.xml"/><Relationship Id="rId64" Type="http://schemas.openxmlformats.org/officeDocument/2006/relationships/tags" Target="../tags/tag129.xml"/><Relationship Id="rId8" Type="http://schemas.openxmlformats.org/officeDocument/2006/relationships/tags" Target="../tags/tag73.xml"/><Relationship Id="rId51" Type="http://schemas.openxmlformats.org/officeDocument/2006/relationships/tags" Target="../tags/tag116.xml"/><Relationship Id="rId3" Type="http://schemas.openxmlformats.org/officeDocument/2006/relationships/tags" Target="../tags/tag68.xml"/><Relationship Id="rId12" Type="http://schemas.openxmlformats.org/officeDocument/2006/relationships/tags" Target="../tags/tag77.xml"/><Relationship Id="rId17" Type="http://schemas.openxmlformats.org/officeDocument/2006/relationships/tags" Target="../tags/tag82.xml"/><Relationship Id="rId25" Type="http://schemas.openxmlformats.org/officeDocument/2006/relationships/tags" Target="../tags/tag90.xml"/><Relationship Id="rId33" Type="http://schemas.openxmlformats.org/officeDocument/2006/relationships/tags" Target="../tags/tag98.xml"/><Relationship Id="rId38" Type="http://schemas.openxmlformats.org/officeDocument/2006/relationships/tags" Target="../tags/tag103.xml"/><Relationship Id="rId46" Type="http://schemas.openxmlformats.org/officeDocument/2006/relationships/tags" Target="../tags/tag111.xml"/><Relationship Id="rId59" Type="http://schemas.openxmlformats.org/officeDocument/2006/relationships/tags" Target="../tags/tag124.xml"/><Relationship Id="rId20" Type="http://schemas.openxmlformats.org/officeDocument/2006/relationships/tags" Target="../tags/tag85.xml"/><Relationship Id="rId41" Type="http://schemas.openxmlformats.org/officeDocument/2006/relationships/tags" Target="../tags/tag106.xml"/><Relationship Id="rId54" Type="http://schemas.openxmlformats.org/officeDocument/2006/relationships/tags" Target="../tags/tag119.xml"/><Relationship Id="rId62" Type="http://schemas.openxmlformats.org/officeDocument/2006/relationships/tags" Target="../tags/tag127.xml"/><Relationship Id="rId1" Type="http://schemas.openxmlformats.org/officeDocument/2006/relationships/tags" Target="../tags/tag66.xml"/><Relationship Id="rId6" Type="http://schemas.openxmlformats.org/officeDocument/2006/relationships/tags" Target="../tags/tag71.xml"/><Relationship Id="rId15" Type="http://schemas.openxmlformats.org/officeDocument/2006/relationships/tags" Target="../tags/tag80.xml"/><Relationship Id="rId23" Type="http://schemas.openxmlformats.org/officeDocument/2006/relationships/tags" Target="../tags/tag88.xml"/><Relationship Id="rId28" Type="http://schemas.openxmlformats.org/officeDocument/2006/relationships/tags" Target="../tags/tag93.xml"/><Relationship Id="rId36" Type="http://schemas.openxmlformats.org/officeDocument/2006/relationships/tags" Target="../tags/tag101.xml"/><Relationship Id="rId49" Type="http://schemas.openxmlformats.org/officeDocument/2006/relationships/tags" Target="../tags/tag114.xml"/><Relationship Id="rId57" Type="http://schemas.openxmlformats.org/officeDocument/2006/relationships/tags" Target="../tags/tag122.xml"/><Relationship Id="rId10" Type="http://schemas.openxmlformats.org/officeDocument/2006/relationships/tags" Target="../tags/tag75.xml"/><Relationship Id="rId31" Type="http://schemas.openxmlformats.org/officeDocument/2006/relationships/tags" Target="../tags/tag96.xml"/><Relationship Id="rId44" Type="http://schemas.openxmlformats.org/officeDocument/2006/relationships/tags" Target="../tags/tag109.xml"/><Relationship Id="rId52" Type="http://schemas.openxmlformats.org/officeDocument/2006/relationships/tags" Target="../tags/tag117.xml"/><Relationship Id="rId60" Type="http://schemas.openxmlformats.org/officeDocument/2006/relationships/tags" Target="../tags/tag125.xml"/><Relationship Id="rId65" Type="http://schemas.openxmlformats.org/officeDocument/2006/relationships/tags" Target="../tags/tag130.xml"/><Relationship Id="rId4" Type="http://schemas.openxmlformats.org/officeDocument/2006/relationships/tags" Target="../tags/tag69.xml"/><Relationship Id="rId9" Type="http://schemas.openxmlformats.org/officeDocument/2006/relationships/tags" Target="../tags/tag74.xml"/><Relationship Id="rId13" Type="http://schemas.openxmlformats.org/officeDocument/2006/relationships/tags" Target="../tags/tag78.xml"/><Relationship Id="rId18" Type="http://schemas.openxmlformats.org/officeDocument/2006/relationships/tags" Target="../tags/tag83.xml"/><Relationship Id="rId39" Type="http://schemas.openxmlformats.org/officeDocument/2006/relationships/tags" Target="../tags/tag10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endParaRPr lang="es-CO"/>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CC8DBC49-001B-4554-9368-550CBACF1A3D}" type="datetimeFigureOut">
              <a:rPr lang="es-ES" smtClean="0"/>
              <a:t>10/05/2017</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1C3D2779-1611-49DA-8F04-0AED01F1B940}" type="slidenum">
              <a:rPr lang="es-ES" smtClean="0"/>
              <a:t>‹Nº›</a:t>
            </a:fld>
            <a:endParaRPr lang="es-ES"/>
          </a:p>
        </p:txBody>
      </p:sp>
      <p:grpSp>
        <p:nvGrpSpPr>
          <p:cNvPr id="7" name="Group 13"/>
          <p:cNvGrpSpPr/>
          <p:nvPr userDrawn="1"/>
        </p:nvGrpSpPr>
        <p:grpSpPr>
          <a:xfrm>
            <a:off x="4542718" y="620688"/>
            <a:ext cx="4388169" cy="5092030"/>
            <a:chOff x="339516" y="1491630"/>
            <a:chExt cx="3315042" cy="3587436"/>
          </a:xfrm>
          <a:solidFill>
            <a:schemeClr val="bg1">
              <a:lumMod val="95000"/>
            </a:schemeClr>
          </a:solidFill>
        </p:grpSpPr>
        <p:sp>
          <p:nvSpPr>
            <p:cNvPr id="8" name="Freeform 7"/>
            <p:cNvSpPr>
              <a:spLocks/>
            </p:cNvSpPr>
            <p:nvPr>
              <p:custDataLst>
                <p:tags r:id="rId1"/>
              </p:custDataLst>
            </p:nvPr>
          </p:nvSpPr>
          <p:spPr bwMode="auto">
            <a:xfrm>
              <a:off x="1644286" y="2803208"/>
              <a:ext cx="582925" cy="759982"/>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9" name="Freeform 8"/>
            <p:cNvSpPr>
              <a:spLocks/>
            </p:cNvSpPr>
            <p:nvPr>
              <p:custDataLst>
                <p:tags r:id="rId2"/>
              </p:custDataLst>
            </p:nvPr>
          </p:nvSpPr>
          <p:spPr bwMode="auto">
            <a:xfrm>
              <a:off x="2159112" y="3528459"/>
              <a:ext cx="449450" cy="1454587"/>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10" name="Freeform 9"/>
            <p:cNvSpPr>
              <a:spLocks/>
            </p:cNvSpPr>
            <p:nvPr>
              <p:custDataLst>
                <p:tags r:id="rId3"/>
              </p:custDataLst>
            </p:nvPr>
          </p:nvSpPr>
          <p:spPr bwMode="auto">
            <a:xfrm>
              <a:off x="1995675" y="2605042"/>
              <a:ext cx="1658883" cy="1548564"/>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11" name="Group 38"/>
            <p:cNvGrpSpPr>
              <a:grpSpLocks/>
            </p:cNvGrpSpPr>
            <p:nvPr>
              <p:custDataLst>
                <p:tags r:id="rId4"/>
              </p:custDataLst>
            </p:nvPr>
          </p:nvGrpSpPr>
          <p:grpSpPr bwMode="auto">
            <a:xfrm>
              <a:off x="2905474" y="4905415"/>
              <a:ext cx="111681" cy="71504"/>
              <a:chOff x="1654" y="3671"/>
              <a:chExt cx="49" cy="17"/>
            </a:xfrm>
            <a:grpFill/>
          </p:grpSpPr>
          <p:sp>
            <p:nvSpPr>
              <p:cNvPr id="93"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chemeClr val="bg1"/>
                </a:solidFill>
                <a:prstDash val="solid"/>
                <a:round/>
                <a:headEnd/>
                <a:tailEnd/>
              </a:ln>
            </p:spPr>
            <p:txBody>
              <a:bodyPr/>
              <a:lstStyle/>
              <a:p>
                <a:endParaRPr lang="en-US"/>
              </a:p>
            </p:txBody>
          </p:sp>
          <p:sp>
            <p:nvSpPr>
              <p:cNvPr id="94"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chemeClr val="bg1"/>
                </a:solidFill>
                <a:prstDash val="solid"/>
                <a:round/>
                <a:headEnd/>
                <a:tailEnd/>
              </a:ln>
            </p:spPr>
            <p:txBody>
              <a:bodyPr/>
              <a:lstStyle/>
              <a:p>
                <a:endParaRPr lang="en-US"/>
              </a:p>
            </p:txBody>
          </p:sp>
        </p:grpSp>
        <p:sp>
          <p:nvSpPr>
            <p:cNvPr id="12" name="Freeform 41"/>
            <p:cNvSpPr>
              <a:spLocks/>
            </p:cNvSpPr>
            <p:nvPr>
              <p:custDataLst>
                <p:tags r:id="rId5"/>
              </p:custDataLst>
            </p:nvPr>
          </p:nvSpPr>
          <p:spPr bwMode="auto">
            <a:xfrm>
              <a:off x="2300756" y="2067744"/>
              <a:ext cx="54479" cy="7558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grpFill/>
            <a:ln w="9525" cmpd="sng">
              <a:solidFill>
                <a:schemeClr val="bg1"/>
              </a:solidFill>
              <a:prstDash val="solid"/>
              <a:round/>
              <a:headEnd/>
              <a:tailEnd/>
            </a:ln>
          </p:spPr>
          <p:txBody>
            <a:bodyPr/>
            <a:lstStyle/>
            <a:p>
              <a:endParaRPr lang="en-US"/>
            </a:p>
          </p:txBody>
        </p:sp>
        <p:sp>
          <p:nvSpPr>
            <p:cNvPr id="13" name="Freeform 42"/>
            <p:cNvSpPr>
              <a:spLocks/>
            </p:cNvSpPr>
            <p:nvPr>
              <p:custDataLst>
                <p:tags r:id="rId6"/>
              </p:custDataLst>
            </p:nvPr>
          </p:nvSpPr>
          <p:spPr bwMode="auto">
            <a:xfrm>
              <a:off x="2396093" y="2075915"/>
              <a:ext cx="2725" cy="7558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grpFill/>
            <a:ln w="9525" cmpd="sng">
              <a:solidFill>
                <a:schemeClr val="bg1"/>
              </a:solidFill>
              <a:prstDash val="solid"/>
              <a:round/>
              <a:headEnd/>
              <a:tailEnd/>
            </a:ln>
          </p:spPr>
          <p:txBody>
            <a:bodyPr/>
            <a:lstStyle/>
            <a:p>
              <a:endParaRPr lang="en-US"/>
            </a:p>
          </p:txBody>
        </p:sp>
        <p:sp>
          <p:nvSpPr>
            <p:cNvPr id="14" name="Freeform 43"/>
            <p:cNvSpPr>
              <a:spLocks/>
            </p:cNvSpPr>
            <p:nvPr>
              <p:custDataLst>
                <p:tags r:id="rId7"/>
              </p:custDataLst>
            </p:nvPr>
          </p:nvSpPr>
          <p:spPr bwMode="auto">
            <a:xfrm>
              <a:off x="2417885" y="2077957"/>
              <a:ext cx="10896" cy="7559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grpFill/>
            <a:ln w="9525" cmpd="sng">
              <a:solidFill>
                <a:schemeClr val="bg1"/>
              </a:solidFill>
              <a:prstDash val="solid"/>
              <a:round/>
              <a:headEnd/>
              <a:tailEnd/>
            </a:ln>
          </p:spPr>
          <p:txBody>
            <a:bodyPr/>
            <a:lstStyle/>
            <a:p>
              <a:endParaRPr lang="en-US"/>
            </a:p>
          </p:txBody>
        </p:sp>
        <p:sp>
          <p:nvSpPr>
            <p:cNvPr id="15" name="Freeform 44"/>
            <p:cNvSpPr>
              <a:spLocks/>
            </p:cNvSpPr>
            <p:nvPr>
              <p:custDataLst>
                <p:tags r:id="rId8"/>
              </p:custDataLst>
            </p:nvPr>
          </p:nvSpPr>
          <p:spPr bwMode="auto">
            <a:xfrm>
              <a:off x="2442403" y="2065699"/>
              <a:ext cx="13619" cy="73547"/>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grpFill/>
            <a:ln w="9525" cmpd="sng">
              <a:solidFill>
                <a:schemeClr val="bg1"/>
              </a:solidFill>
              <a:prstDash val="solid"/>
              <a:round/>
              <a:headEnd/>
              <a:tailEnd/>
            </a:ln>
          </p:spPr>
          <p:txBody>
            <a:bodyPr/>
            <a:lstStyle/>
            <a:p>
              <a:endParaRPr lang="en-US"/>
            </a:p>
          </p:txBody>
        </p:sp>
        <p:sp>
          <p:nvSpPr>
            <p:cNvPr id="16" name="Freeform 45"/>
            <p:cNvSpPr>
              <a:spLocks/>
            </p:cNvSpPr>
            <p:nvPr>
              <p:custDataLst>
                <p:tags r:id="rId9"/>
              </p:custDataLst>
            </p:nvPr>
          </p:nvSpPr>
          <p:spPr bwMode="auto">
            <a:xfrm>
              <a:off x="2406991" y="2055486"/>
              <a:ext cx="19068" cy="7558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grpFill/>
            <a:ln w="9525" cmpd="sng">
              <a:solidFill>
                <a:schemeClr val="bg1"/>
              </a:solidFill>
              <a:prstDash val="solid"/>
              <a:round/>
              <a:headEnd/>
              <a:tailEnd/>
            </a:ln>
          </p:spPr>
          <p:txBody>
            <a:bodyPr/>
            <a:lstStyle/>
            <a:p>
              <a:endParaRPr lang="en-US"/>
            </a:p>
          </p:txBody>
        </p:sp>
        <p:sp>
          <p:nvSpPr>
            <p:cNvPr id="17" name="Freeform 46"/>
            <p:cNvSpPr>
              <a:spLocks/>
            </p:cNvSpPr>
            <p:nvPr>
              <p:custDataLst>
                <p:tags r:id="rId10"/>
              </p:custDataLst>
            </p:nvPr>
          </p:nvSpPr>
          <p:spPr bwMode="auto">
            <a:xfrm>
              <a:off x="2491434" y="2092259"/>
              <a:ext cx="24515" cy="77633"/>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grpFill/>
            <a:ln w="9525" cmpd="sng">
              <a:solidFill>
                <a:schemeClr val="bg1"/>
              </a:solidFill>
              <a:prstDash val="solid"/>
              <a:round/>
              <a:headEnd/>
              <a:tailEnd/>
            </a:ln>
          </p:spPr>
          <p:txBody>
            <a:bodyPr/>
            <a:lstStyle/>
            <a:p>
              <a:endParaRPr lang="en-US"/>
            </a:p>
          </p:txBody>
        </p:sp>
        <p:sp>
          <p:nvSpPr>
            <p:cNvPr id="18" name="Line 47"/>
            <p:cNvSpPr>
              <a:spLocks noChangeShapeType="1"/>
            </p:cNvSpPr>
            <p:nvPr>
              <p:custDataLst>
                <p:tags r:id="rId11"/>
              </p:custDataLst>
            </p:nvPr>
          </p:nvSpPr>
          <p:spPr bwMode="auto">
            <a:xfrm flipH="1" flipV="1">
              <a:off x="2505051" y="2088173"/>
              <a:ext cx="10896" cy="12258"/>
            </a:xfrm>
            <a:prstGeom prst="line">
              <a:avLst/>
            </a:prstGeom>
            <a:grpFill/>
            <a:ln w="9525">
              <a:solidFill>
                <a:schemeClr val="bg1"/>
              </a:solidFill>
              <a:round/>
              <a:headEnd/>
              <a:tailEnd/>
            </a:ln>
            <a:extLst/>
          </p:spPr>
          <p:txBody>
            <a:bodyPr/>
            <a:lstStyle/>
            <a:p>
              <a:endParaRPr lang="en-US"/>
            </a:p>
          </p:txBody>
        </p:sp>
        <p:sp>
          <p:nvSpPr>
            <p:cNvPr id="19" name="Line 48"/>
            <p:cNvSpPr>
              <a:spLocks noChangeShapeType="1"/>
            </p:cNvSpPr>
            <p:nvPr>
              <p:custDataLst>
                <p:tags r:id="rId12"/>
              </p:custDataLst>
            </p:nvPr>
          </p:nvSpPr>
          <p:spPr bwMode="auto">
            <a:xfrm flipH="1">
              <a:off x="2505051" y="2120861"/>
              <a:ext cx="10896" cy="14300"/>
            </a:xfrm>
            <a:prstGeom prst="line">
              <a:avLst/>
            </a:prstGeom>
            <a:grpFill/>
            <a:ln w="9525">
              <a:solidFill>
                <a:schemeClr val="bg1"/>
              </a:solidFill>
              <a:round/>
              <a:headEnd/>
              <a:tailEnd/>
            </a:ln>
            <a:extLst/>
          </p:spPr>
          <p:txBody>
            <a:bodyPr/>
            <a:lstStyle/>
            <a:p>
              <a:endParaRPr lang="en-US"/>
            </a:p>
          </p:txBody>
        </p:sp>
        <p:sp>
          <p:nvSpPr>
            <p:cNvPr id="20" name="Freeform 49"/>
            <p:cNvSpPr>
              <a:spLocks/>
            </p:cNvSpPr>
            <p:nvPr>
              <p:custDataLst>
                <p:tags r:id="rId13"/>
              </p:custDataLst>
            </p:nvPr>
          </p:nvSpPr>
          <p:spPr bwMode="auto">
            <a:xfrm>
              <a:off x="2505051" y="2114730"/>
              <a:ext cx="19068" cy="7559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grpFill/>
            <a:ln w="9525" cmpd="sng">
              <a:solidFill>
                <a:schemeClr val="bg1"/>
              </a:solidFill>
              <a:prstDash val="solid"/>
              <a:round/>
              <a:headEnd/>
              <a:tailEnd/>
            </a:ln>
          </p:spPr>
          <p:txBody>
            <a:bodyPr/>
            <a:lstStyle/>
            <a:p>
              <a:endParaRPr lang="en-US"/>
            </a:p>
          </p:txBody>
        </p:sp>
        <p:sp>
          <p:nvSpPr>
            <p:cNvPr id="21" name="Freeform 50"/>
            <p:cNvSpPr>
              <a:spLocks/>
            </p:cNvSpPr>
            <p:nvPr>
              <p:custDataLst>
                <p:tags r:id="rId14"/>
              </p:custDataLst>
            </p:nvPr>
          </p:nvSpPr>
          <p:spPr bwMode="auto">
            <a:xfrm>
              <a:off x="2515948" y="2151505"/>
              <a:ext cx="29964" cy="7150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grpFill/>
            <a:ln w="9525" cmpd="sng">
              <a:solidFill>
                <a:schemeClr val="bg1"/>
              </a:solidFill>
              <a:prstDash val="solid"/>
              <a:round/>
              <a:headEnd/>
              <a:tailEnd/>
            </a:ln>
          </p:spPr>
          <p:txBody>
            <a:bodyPr/>
            <a:lstStyle/>
            <a:p>
              <a:endParaRPr lang="en-US"/>
            </a:p>
          </p:txBody>
        </p:sp>
        <p:sp>
          <p:nvSpPr>
            <p:cNvPr id="22" name="Freeform 51"/>
            <p:cNvSpPr>
              <a:spLocks/>
            </p:cNvSpPr>
            <p:nvPr>
              <p:custDataLst>
                <p:tags r:id="rId15"/>
              </p:custDataLst>
            </p:nvPr>
          </p:nvSpPr>
          <p:spPr bwMode="auto">
            <a:xfrm>
              <a:off x="2526844" y="2212792"/>
              <a:ext cx="27239" cy="73547"/>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grpFill/>
            <a:ln w="9525" cmpd="sng">
              <a:solidFill>
                <a:schemeClr val="bg1"/>
              </a:solidFill>
              <a:prstDash val="solid"/>
              <a:round/>
              <a:headEnd/>
              <a:tailEnd/>
            </a:ln>
          </p:spPr>
          <p:txBody>
            <a:bodyPr/>
            <a:lstStyle/>
            <a:p>
              <a:endParaRPr lang="en-US"/>
            </a:p>
          </p:txBody>
        </p:sp>
        <p:sp>
          <p:nvSpPr>
            <p:cNvPr id="23" name="Freeform 52"/>
            <p:cNvSpPr>
              <a:spLocks/>
            </p:cNvSpPr>
            <p:nvPr>
              <p:custDataLst>
                <p:tags r:id="rId16"/>
              </p:custDataLst>
            </p:nvPr>
          </p:nvSpPr>
          <p:spPr bwMode="auto">
            <a:xfrm>
              <a:off x="2543188" y="2245479"/>
              <a:ext cx="5448" cy="73547"/>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grpFill/>
            <a:ln w="9525" cmpd="sng">
              <a:solidFill>
                <a:schemeClr val="bg1"/>
              </a:solidFill>
              <a:prstDash val="solid"/>
              <a:round/>
              <a:headEnd/>
              <a:tailEnd/>
            </a:ln>
          </p:spPr>
          <p:txBody>
            <a:bodyPr/>
            <a:lstStyle/>
            <a:p>
              <a:endParaRPr lang="en-US"/>
            </a:p>
          </p:txBody>
        </p:sp>
        <p:sp>
          <p:nvSpPr>
            <p:cNvPr id="24" name="Freeform 53"/>
            <p:cNvSpPr>
              <a:spLocks/>
            </p:cNvSpPr>
            <p:nvPr>
              <p:custDataLst>
                <p:tags r:id="rId17"/>
              </p:custDataLst>
            </p:nvPr>
          </p:nvSpPr>
          <p:spPr bwMode="auto">
            <a:xfrm>
              <a:off x="2581321" y="2284298"/>
              <a:ext cx="2725" cy="71504"/>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grpFill/>
            <a:ln w="9525" cmpd="sng">
              <a:solidFill>
                <a:schemeClr val="bg1"/>
              </a:solidFill>
              <a:prstDash val="solid"/>
              <a:round/>
              <a:headEnd/>
              <a:tailEnd/>
            </a:ln>
          </p:spPr>
          <p:txBody>
            <a:bodyPr/>
            <a:lstStyle/>
            <a:p>
              <a:endParaRPr lang="en-US"/>
            </a:p>
          </p:txBody>
        </p:sp>
        <p:sp>
          <p:nvSpPr>
            <p:cNvPr id="25" name="Freeform 54"/>
            <p:cNvSpPr>
              <a:spLocks/>
            </p:cNvSpPr>
            <p:nvPr>
              <p:custDataLst>
                <p:tags r:id="rId18"/>
              </p:custDataLst>
            </p:nvPr>
          </p:nvSpPr>
          <p:spPr bwMode="auto">
            <a:xfrm>
              <a:off x="2515947" y="2300641"/>
              <a:ext cx="27239" cy="7558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grpFill/>
            <a:ln w="9525" cmpd="sng">
              <a:solidFill>
                <a:schemeClr val="bg1"/>
              </a:solidFill>
              <a:prstDash val="solid"/>
              <a:round/>
              <a:headEnd/>
              <a:tailEnd/>
            </a:ln>
          </p:spPr>
          <p:txBody>
            <a:bodyPr/>
            <a:lstStyle/>
            <a:p>
              <a:endParaRPr lang="en-US"/>
            </a:p>
          </p:txBody>
        </p:sp>
        <p:sp>
          <p:nvSpPr>
            <p:cNvPr id="26" name="Freeform 55"/>
            <p:cNvSpPr>
              <a:spLocks/>
            </p:cNvSpPr>
            <p:nvPr>
              <p:custDataLst>
                <p:tags r:id="rId19"/>
              </p:custDataLst>
            </p:nvPr>
          </p:nvSpPr>
          <p:spPr bwMode="auto">
            <a:xfrm>
              <a:off x="2491432" y="2384402"/>
              <a:ext cx="40858" cy="73547"/>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grpFill/>
            <a:ln w="9525" cmpd="sng">
              <a:solidFill>
                <a:schemeClr val="bg1"/>
              </a:solidFill>
              <a:prstDash val="solid"/>
              <a:round/>
              <a:headEnd/>
              <a:tailEnd/>
            </a:ln>
          </p:spPr>
          <p:txBody>
            <a:bodyPr/>
            <a:lstStyle/>
            <a:p>
              <a:endParaRPr lang="en-US"/>
            </a:p>
          </p:txBody>
        </p:sp>
        <p:sp>
          <p:nvSpPr>
            <p:cNvPr id="27" name="Freeform 56"/>
            <p:cNvSpPr>
              <a:spLocks/>
            </p:cNvSpPr>
            <p:nvPr>
              <p:custDataLst>
                <p:tags r:id="rId20"/>
              </p:custDataLst>
            </p:nvPr>
          </p:nvSpPr>
          <p:spPr bwMode="auto">
            <a:xfrm>
              <a:off x="2524119" y="2353758"/>
              <a:ext cx="21792" cy="73547"/>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grpFill/>
            <a:ln w="9525" cmpd="sng">
              <a:solidFill>
                <a:schemeClr val="bg1"/>
              </a:solidFill>
              <a:prstDash val="solid"/>
              <a:round/>
              <a:headEnd/>
              <a:tailEnd/>
            </a:ln>
          </p:spPr>
          <p:txBody>
            <a:bodyPr/>
            <a:lstStyle/>
            <a:p>
              <a:endParaRPr lang="en-US"/>
            </a:p>
          </p:txBody>
        </p:sp>
        <p:sp>
          <p:nvSpPr>
            <p:cNvPr id="28" name="Freeform 57"/>
            <p:cNvSpPr>
              <a:spLocks/>
            </p:cNvSpPr>
            <p:nvPr>
              <p:custDataLst>
                <p:tags r:id="rId21"/>
              </p:custDataLst>
            </p:nvPr>
          </p:nvSpPr>
          <p:spPr bwMode="auto">
            <a:xfrm>
              <a:off x="1636115" y="1930864"/>
              <a:ext cx="27239" cy="73547"/>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grpFill/>
            <a:ln w="9525" cmpd="sng">
              <a:solidFill>
                <a:schemeClr val="bg1"/>
              </a:solidFill>
              <a:prstDash val="solid"/>
              <a:round/>
              <a:headEnd/>
              <a:tailEnd/>
            </a:ln>
          </p:spPr>
          <p:txBody>
            <a:bodyPr/>
            <a:lstStyle/>
            <a:p>
              <a:endParaRPr lang="en-US"/>
            </a:p>
          </p:txBody>
        </p:sp>
        <p:grpSp>
          <p:nvGrpSpPr>
            <p:cNvPr id="29" name="Group 58"/>
            <p:cNvGrpSpPr>
              <a:grpSpLocks/>
            </p:cNvGrpSpPr>
            <p:nvPr>
              <p:custDataLst>
                <p:tags r:id="rId22"/>
              </p:custDataLst>
            </p:nvPr>
          </p:nvGrpSpPr>
          <p:grpSpPr bwMode="auto">
            <a:xfrm>
              <a:off x="1851305" y="1716354"/>
              <a:ext cx="226088" cy="251284"/>
              <a:chOff x="1199" y="2121"/>
              <a:chExt cx="97" cy="123"/>
            </a:xfrm>
            <a:grpFill/>
          </p:grpSpPr>
          <p:sp>
            <p:nvSpPr>
              <p:cNvPr id="83"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chemeClr val="bg1"/>
                </a:solidFill>
                <a:prstDash val="solid"/>
                <a:round/>
                <a:headEnd/>
                <a:tailEnd/>
              </a:ln>
            </p:spPr>
            <p:txBody>
              <a:bodyPr/>
              <a:lstStyle/>
              <a:p>
                <a:endParaRPr lang="en-US"/>
              </a:p>
            </p:txBody>
          </p:sp>
          <p:sp>
            <p:nvSpPr>
              <p:cNvPr id="84"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chemeClr val="bg1"/>
                </a:solidFill>
                <a:prstDash val="solid"/>
                <a:round/>
                <a:headEnd/>
                <a:tailEnd/>
              </a:ln>
            </p:spPr>
            <p:txBody>
              <a:bodyPr/>
              <a:lstStyle/>
              <a:p>
                <a:endParaRPr lang="en-US"/>
              </a:p>
            </p:txBody>
          </p:sp>
          <p:sp>
            <p:nvSpPr>
              <p:cNvPr id="85"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chemeClr val="bg1"/>
                </a:solidFill>
                <a:prstDash val="solid"/>
                <a:round/>
                <a:headEnd/>
                <a:tailEnd/>
              </a:ln>
            </p:spPr>
            <p:txBody>
              <a:bodyPr/>
              <a:lstStyle/>
              <a:p>
                <a:endParaRPr lang="en-US"/>
              </a:p>
            </p:txBody>
          </p:sp>
          <p:sp>
            <p:nvSpPr>
              <p:cNvPr id="86"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chemeClr val="bg1"/>
                </a:solidFill>
                <a:prstDash val="solid"/>
                <a:round/>
                <a:headEnd/>
                <a:tailEnd/>
              </a:ln>
            </p:spPr>
            <p:txBody>
              <a:bodyPr/>
              <a:lstStyle/>
              <a:p>
                <a:endParaRPr lang="en-US"/>
              </a:p>
            </p:txBody>
          </p:sp>
          <p:sp>
            <p:nvSpPr>
              <p:cNvPr id="87"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chemeClr val="bg1"/>
                </a:solidFill>
                <a:prstDash val="solid"/>
                <a:round/>
                <a:headEnd/>
                <a:tailEnd/>
              </a:ln>
            </p:spPr>
            <p:txBody>
              <a:bodyPr/>
              <a:lstStyle/>
              <a:p>
                <a:endParaRPr lang="en-US"/>
              </a:p>
            </p:txBody>
          </p:sp>
          <p:sp>
            <p:nvSpPr>
              <p:cNvPr id="88"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chemeClr val="bg1"/>
                </a:solidFill>
                <a:prstDash val="solid"/>
                <a:round/>
                <a:headEnd/>
                <a:tailEnd/>
              </a:ln>
            </p:spPr>
            <p:txBody>
              <a:bodyPr/>
              <a:lstStyle/>
              <a:p>
                <a:endParaRPr lang="en-US"/>
              </a:p>
            </p:txBody>
          </p:sp>
          <p:sp>
            <p:nvSpPr>
              <p:cNvPr id="89"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chemeClr val="bg1"/>
                </a:solidFill>
                <a:prstDash val="solid"/>
                <a:round/>
                <a:headEnd/>
                <a:tailEnd/>
              </a:ln>
            </p:spPr>
            <p:txBody>
              <a:bodyPr/>
              <a:lstStyle/>
              <a:p>
                <a:endParaRPr lang="en-US"/>
              </a:p>
            </p:txBody>
          </p:sp>
          <p:sp>
            <p:nvSpPr>
              <p:cNvPr id="90"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chemeClr val="bg1"/>
                </a:solidFill>
                <a:prstDash val="solid"/>
                <a:round/>
                <a:headEnd/>
                <a:tailEnd/>
              </a:ln>
            </p:spPr>
            <p:txBody>
              <a:bodyPr/>
              <a:lstStyle/>
              <a:p>
                <a:endParaRPr lang="en-US"/>
              </a:p>
            </p:txBody>
          </p:sp>
          <p:sp>
            <p:nvSpPr>
              <p:cNvPr id="91"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chemeClr val="bg1"/>
                </a:solidFill>
                <a:prstDash val="solid"/>
                <a:round/>
                <a:headEnd/>
                <a:tailEnd/>
              </a:ln>
            </p:spPr>
            <p:txBody>
              <a:bodyPr/>
              <a:lstStyle/>
              <a:p>
                <a:endParaRPr lang="en-US"/>
              </a:p>
            </p:txBody>
          </p:sp>
          <p:sp>
            <p:nvSpPr>
              <p:cNvPr id="92"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chemeClr val="bg1"/>
                </a:solidFill>
                <a:prstDash val="solid"/>
                <a:round/>
                <a:headEnd/>
                <a:tailEnd/>
              </a:ln>
            </p:spPr>
            <p:txBody>
              <a:bodyPr/>
              <a:lstStyle/>
              <a:p>
                <a:endParaRPr lang="en-US"/>
              </a:p>
            </p:txBody>
          </p:sp>
        </p:grpSp>
        <p:sp>
          <p:nvSpPr>
            <p:cNvPr id="30" name="Freeform 162"/>
            <p:cNvSpPr>
              <a:spLocks/>
            </p:cNvSpPr>
            <p:nvPr>
              <p:custDataLst>
                <p:tags r:id="rId23"/>
              </p:custDataLst>
            </p:nvPr>
          </p:nvSpPr>
          <p:spPr bwMode="auto">
            <a:xfrm>
              <a:off x="2148215" y="3213844"/>
              <a:ext cx="563856" cy="535256"/>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1" name="Freeform 163"/>
            <p:cNvSpPr>
              <a:spLocks/>
            </p:cNvSpPr>
            <p:nvPr>
              <p:custDataLst>
                <p:tags r:id="rId24"/>
              </p:custDataLst>
            </p:nvPr>
          </p:nvSpPr>
          <p:spPr bwMode="auto">
            <a:xfrm>
              <a:off x="2515948" y="2480422"/>
              <a:ext cx="204297" cy="277843"/>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32" name="Group 164"/>
            <p:cNvGrpSpPr>
              <a:grpSpLocks/>
            </p:cNvGrpSpPr>
            <p:nvPr>
              <p:custDataLst>
                <p:tags r:id="rId25"/>
              </p:custDataLst>
            </p:nvPr>
          </p:nvGrpSpPr>
          <p:grpSpPr bwMode="auto">
            <a:xfrm>
              <a:off x="2025636" y="2267954"/>
              <a:ext cx="555685" cy="516869"/>
              <a:chOff x="1486" y="2412"/>
              <a:chExt cx="244" cy="256"/>
            </a:xfrm>
            <a:grpFill/>
          </p:grpSpPr>
          <p:sp>
            <p:nvSpPr>
              <p:cNvPr id="79"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0"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1"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3" name="Freeform 193"/>
            <p:cNvSpPr>
              <a:spLocks/>
            </p:cNvSpPr>
            <p:nvPr>
              <p:custDataLst>
                <p:tags r:id="rId26"/>
              </p:custDataLst>
            </p:nvPr>
          </p:nvSpPr>
          <p:spPr bwMode="auto">
            <a:xfrm>
              <a:off x="339516" y="1491630"/>
              <a:ext cx="1146781" cy="747724"/>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4" name="Freeform 194"/>
            <p:cNvSpPr>
              <a:spLocks/>
            </p:cNvSpPr>
            <p:nvPr>
              <p:custDataLst>
                <p:tags r:id="rId27"/>
              </p:custDataLst>
            </p:nvPr>
          </p:nvSpPr>
          <p:spPr bwMode="auto">
            <a:xfrm>
              <a:off x="2526842" y="3602007"/>
              <a:ext cx="362286" cy="341175"/>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5" name="Freeform 195"/>
            <p:cNvSpPr>
              <a:spLocks/>
            </p:cNvSpPr>
            <p:nvPr>
              <p:custDataLst>
                <p:tags r:id="rId28"/>
              </p:custDataLst>
            </p:nvPr>
          </p:nvSpPr>
          <p:spPr bwMode="auto">
            <a:xfrm>
              <a:off x="2818307" y="2578484"/>
              <a:ext cx="125302" cy="140964"/>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6" name="Freeform 196"/>
            <p:cNvSpPr>
              <a:spLocks/>
            </p:cNvSpPr>
            <p:nvPr>
              <p:custDataLst>
                <p:tags r:id="rId29"/>
              </p:custDataLst>
            </p:nvPr>
          </p:nvSpPr>
          <p:spPr bwMode="auto">
            <a:xfrm>
              <a:off x="1984778" y="2010541"/>
              <a:ext cx="119854" cy="7558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grpFill/>
            <a:ln w="9525" cmpd="sng">
              <a:solidFill>
                <a:schemeClr val="bg1"/>
              </a:solidFill>
              <a:prstDash val="solid"/>
              <a:round/>
              <a:headEnd/>
              <a:tailEnd/>
            </a:ln>
          </p:spPr>
          <p:txBody>
            <a:bodyPr/>
            <a:lstStyle/>
            <a:p>
              <a:endParaRPr lang="en-US"/>
            </a:p>
          </p:txBody>
        </p:sp>
        <p:sp>
          <p:nvSpPr>
            <p:cNvPr id="37" name="Freeform 199"/>
            <p:cNvSpPr>
              <a:spLocks/>
            </p:cNvSpPr>
            <p:nvPr>
              <p:custDataLst>
                <p:tags r:id="rId30"/>
              </p:custDataLst>
            </p:nvPr>
          </p:nvSpPr>
          <p:spPr bwMode="auto">
            <a:xfrm>
              <a:off x="2554084" y="4987134"/>
              <a:ext cx="38135" cy="77633"/>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grpFill/>
            <a:ln w="9525" cmpd="sng">
              <a:solidFill>
                <a:schemeClr val="bg1"/>
              </a:solidFill>
              <a:prstDash val="solid"/>
              <a:round/>
              <a:headEnd/>
              <a:tailEnd/>
            </a:ln>
          </p:spPr>
          <p:txBody>
            <a:bodyPr/>
            <a:lstStyle/>
            <a:p>
              <a:endParaRPr lang="en-US"/>
            </a:p>
          </p:txBody>
        </p:sp>
        <p:sp>
          <p:nvSpPr>
            <p:cNvPr id="38" name="Freeform 200"/>
            <p:cNvSpPr>
              <a:spLocks/>
            </p:cNvSpPr>
            <p:nvPr>
              <p:custDataLst>
                <p:tags r:id="rId31"/>
              </p:custDataLst>
            </p:nvPr>
          </p:nvSpPr>
          <p:spPr bwMode="auto">
            <a:xfrm>
              <a:off x="2502328" y="4978961"/>
              <a:ext cx="43583" cy="77633"/>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grpFill/>
            <a:ln w="9525" cmpd="sng">
              <a:solidFill>
                <a:schemeClr val="bg1"/>
              </a:solidFill>
              <a:prstDash val="solid"/>
              <a:round/>
              <a:headEnd/>
              <a:tailEnd/>
            </a:ln>
          </p:spPr>
          <p:txBody>
            <a:bodyPr/>
            <a:lstStyle/>
            <a:p>
              <a:endParaRPr lang="en-US"/>
            </a:p>
          </p:txBody>
        </p:sp>
        <p:sp>
          <p:nvSpPr>
            <p:cNvPr id="39" name="Freeform 201"/>
            <p:cNvSpPr>
              <a:spLocks/>
            </p:cNvSpPr>
            <p:nvPr>
              <p:custDataLst>
                <p:tags r:id="rId32"/>
              </p:custDataLst>
            </p:nvPr>
          </p:nvSpPr>
          <p:spPr bwMode="auto">
            <a:xfrm>
              <a:off x="2458746" y="4966703"/>
              <a:ext cx="49031" cy="7559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grpFill/>
            <a:ln w="9525" cmpd="sng">
              <a:solidFill>
                <a:schemeClr val="bg1"/>
              </a:solidFill>
              <a:prstDash val="solid"/>
              <a:round/>
              <a:headEnd/>
              <a:tailEnd/>
            </a:ln>
          </p:spPr>
          <p:txBody>
            <a:bodyPr/>
            <a:lstStyle/>
            <a:p>
              <a:endParaRPr lang="en-US"/>
            </a:p>
          </p:txBody>
        </p:sp>
        <p:sp>
          <p:nvSpPr>
            <p:cNvPr id="40" name="Freeform 202"/>
            <p:cNvSpPr>
              <a:spLocks/>
            </p:cNvSpPr>
            <p:nvPr>
              <p:custDataLst>
                <p:tags r:id="rId33"/>
              </p:custDataLst>
            </p:nvPr>
          </p:nvSpPr>
          <p:spPr bwMode="auto">
            <a:xfrm>
              <a:off x="2417885" y="4950359"/>
              <a:ext cx="57204" cy="73547"/>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grpFill/>
            <a:ln w="9525" cmpd="sng">
              <a:solidFill>
                <a:schemeClr val="bg1"/>
              </a:solidFill>
              <a:prstDash val="solid"/>
              <a:round/>
              <a:headEnd/>
              <a:tailEnd/>
            </a:ln>
          </p:spPr>
          <p:txBody>
            <a:bodyPr/>
            <a:lstStyle/>
            <a:p>
              <a:endParaRPr lang="en-US"/>
            </a:p>
          </p:txBody>
        </p:sp>
        <p:sp>
          <p:nvSpPr>
            <p:cNvPr id="41" name="Freeform 203"/>
            <p:cNvSpPr>
              <a:spLocks/>
            </p:cNvSpPr>
            <p:nvPr>
              <p:custDataLst>
                <p:tags r:id="rId34"/>
              </p:custDataLst>
            </p:nvPr>
          </p:nvSpPr>
          <p:spPr bwMode="auto">
            <a:xfrm>
              <a:off x="2406991" y="4925843"/>
              <a:ext cx="51756" cy="73547"/>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grpFill/>
            <a:ln w="9525" cmpd="sng">
              <a:solidFill>
                <a:schemeClr val="bg1"/>
              </a:solidFill>
              <a:prstDash val="solid"/>
              <a:round/>
              <a:headEnd/>
              <a:tailEnd/>
            </a:ln>
          </p:spPr>
          <p:txBody>
            <a:bodyPr/>
            <a:lstStyle/>
            <a:p>
              <a:endParaRPr lang="en-US"/>
            </a:p>
          </p:txBody>
        </p:sp>
        <p:sp>
          <p:nvSpPr>
            <p:cNvPr id="42" name="Freeform 204"/>
            <p:cNvSpPr>
              <a:spLocks/>
            </p:cNvSpPr>
            <p:nvPr>
              <p:custDataLst>
                <p:tags r:id="rId35"/>
              </p:custDataLst>
            </p:nvPr>
          </p:nvSpPr>
          <p:spPr bwMode="auto">
            <a:xfrm>
              <a:off x="2235381" y="4527467"/>
              <a:ext cx="43583" cy="77633"/>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grpFill/>
            <a:ln w="9525" cmpd="sng">
              <a:solidFill>
                <a:schemeClr val="bg1"/>
              </a:solidFill>
              <a:prstDash val="solid"/>
              <a:round/>
              <a:headEnd/>
              <a:tailEnd/>
            </a:ln>
          </p:spPr>
          <p:txBody>
            <a:bodyPr/>
            <a:lstStyle/>
            <a:p>
              <a:endParaRPr lang="en-US"/>
            </a:p>
          </p:txBody>
        </p:sp>
        <p:sp>
          <p:nvSpPr>
            <p:cNvPr id="43" name="Freeform 205"/>
            <p:cNvSpPr>
              <a:spLocks/>
            </p:cNvSpPr>
            <p:nvPr>
              <p:custDataLst>
                <p:tags r:id="rId36"/>
              </p:custDataLst>
            </p:nvPr>
          </p:nvSpPr>
          <p:spPr bwMode="auto">
            <a:xfrm>
              <a:off x="2287137" y="4650046"/>
              <a:ext cx="29964" cy="69460"/>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grpFill/>
            <a:ln w="9525" cmpd="sng">
              <a:solidFill>
                <a:schemeClr val="bg1"/>
              </a:solidFill>
              <a:prstDash val="solid"/>
              <a:round/>
              <a:headEnd/>
              <a:tailEnd/>
            </a:ln>
          </p:spPr>
          <p:txBody>
            <a:bodyPr/>
            <a:lstStyle/>
            <a:p>
              <a:endParaRPr lang="en-US"/>
            </a:p>
          </p:txBody>
        </p:sp>
        <p:sp>
          <p:nvSpPr>
            <p:cNvPr id="44" name="Freeform 206"/>
            <p:cNvSpPr>
              <a:spLocks/>
            </p:cNvSpPr>
            <p:nvPr>
              <p:custDataLst>
                <p:tags r:id="rId37"/>
              </p:custDataLst>
            </p:nvPr>
          </p:nvSpPr>
          <p:spPr bwMode="auto">
            <a:xfrm>
              <a:off x="2295310" y="4678647"/>
              <a:ext cx="13619" cy="7558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grpFill/>
            <a:ln w="9525" cmpd="sng">
              <a:solidFill>
                <a:schemeClr val="bg1"/>
              </a:solidFill>
              <a:prstDash val="solid"/>
              <a:round/>
              <a:headEnd/>
              <a:tailEnd/>
            </a:ln>
          </p:spPr>
          <p:txBody>
            <a:bodyPr/>
            <a:lstStyle/>
            <a:p>
              <a:endParaRPr lang="en-US"/>
            </a:p>
          </p:txBody>
        </p:sp>
        <p:sp>
          <p:nvSpPr>
            <p:cNvPr id="45" name="Freeform 207"/>
            <p:cNvSpPr>
              <a:spLocks/>
            </p:cNvSpPr>
            <p:nvPr>
              <p:custDataLst>
                <p:tags r:id="rId38"/>
              </p:custDataLst>
            </p:nvPr>
          </p:nvSpPr>
          <p:spPr bwMode="auto">
            <a:xfrm>
              <a:off x="2319824" y="4758322"/>
              <a:ext cx="29964" cy="77633"/>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grpFill/>
            <a:ln w="9525" cmpd="sng">
              <a:solidFill>
                <a:schemeClr val="bg1"/>
              </a:solidFill>
              <a:prstDash val="solid"/>
              <a:round/>
              <a:headEnd/>
              <a:tailEnd/>
            </a:ln>
          </p:spPr>
          <p:txBody>
            <a:bodyPr/>
            <a:lstStyle/>
            <a:p>
              <a:endParaRPr lang="en-US"/>
            </a:p>
          </p:txBody>
        </p:sp>
        <p:sp>
          <p:nvSpPr>
            <p:cNvPr id="46" name="Freeform 208"/>
            <p:cNvSpPr>
              <a:spLocks/>
            </p:cNvSpPr>
            <p:nvPr>
              <p:custDataLst>
                <p:tags r:id="rId39"/>
              </p:custDataLst>
            </p:nvPr>
          </p:nvSpPr>
          <p:spPr bwMode="auto">
            <a:xfrm>
              <a:off x="2298031" y="4774664"/>
              <a:ext cx="46308" cy="7559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grpFill/>
            <a:ln w="9525" cmpd="sng">
              <a:solidFill>
                <a:schemeClr val="bg1"/>
              </a:solidFill>
              <a:prstDash val="solid"/>
              <a:round/>
              <a:headEnd/>
              <a:tailEnd/>
            </a:ln>
          </p:spPr>
          <p:txBody>
            <a:bodyPr/>
            <a:lstStyle/>
            <a:p>
              <a:endParaRPr lang="en-US"/>
            </a:p>
          </p:txBody>
        </p:sp>
        <p:sp>
          <p:nvSpPr>
            <p:cNvPr id="47" name="Freeform 209"/>
            <p:cNvSpPr>
              <a:spLocks/>
            </p:cNvSpPr>
            <p:nvPr>
              <p:custDataLst>
                <p:tags r:id="rId40"/>
              </p:custDataLst>
            </p:nvPr>
          </p:nvSpPr>
          <p:spPr bwMode="auto">
            <a:xfrm>
              <a:off x="2349787" y="4817568"/>
              <a:ext cx="19067" cy="7558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grpFill/>
            <a:ln w="9525" cmpd="sng">
              <a:solidFill>
                <a:schemeClr val="bg1"/>
              </a:solidFill>
              <a:prstDash val="solid"/>
              <a:round/>
              <a:headEnd/>
              <a:tailEnd/>
            </a:ln>
          </p:spPr>
          <p:txBody>
            <a:bodyPr/>
            <a:lstStyle/>
            <a:p>
              <a:endParaRPr lang="en-US"/>
            </a:p>
          </p:txBody>
        </p:sp>
        <p:sp>
          <p:nvSpPr>
            <p:cNvPr id="48" name="Freeform 210"/>
            <p:cNvSpPr>
              <a:spLocks/>
            </p:cNvSpPr>
            <p:nvPr>
              <p:custDataLst>
                <p:tags r:id="rId41"/>
              </p:custDataLst>
            </p:nvPr>
          </p:nvSpPr>
          <p:spPr bwMode="auto">
            <a:xfrm>
              <a:off x="2344341" y="4860470"/>
              <a:ext cx="35410" cy="7150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grpFill/>
            <a:ln w="9525" cmpd="sng">
              <a:solidFill>
                <a:schemeClr val="bg1"/>
              </a:solidFill>
              <a:prstDash val="solid"/>
              <a:round/>
              <a:headEnd/>
              <a:tailEnd/>
            </a:ln>
          </p:spPr>
          <p:txBody>
            <a:bodyPr/>
            <a:lstStyle/>
            <a:p>
              <a:endParaRPr lang="en-US"/>
            </a:p>
          </p:txBody>
        </p:sp>
        <p:sp>
          <p:nvSpPr>
            <p:cNvPr id="49" name="Freeform 211"/>
            <p:cNvSpPr>
              <a:spLocks/>
            </p:cNvSpPr>
            <p:nvPr>
              <p:custDataLst>
                <p:tags r:id="rId42"/>
              </p:custDataLst>
            </p:nvPr>
          </p:nvSpPr>
          <p:spPr bwMode="auto">
            <a:xfrm>
              <a:off x="2385199" y="4878855"/>
              <a:ext cx="29964" cy="73547"/>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grpFill/>
            <a:ln w="9525" cmpd="sng">
              <a:solidFill>
                <a:schemeClr val="bg1"/>
              </a:solidFill>
              <a:prstDash val="solid"/>
              <a:round/>
              <a:headEnd/>
              <a:tailEnd/>
            </a:ln>
          </p:spPr>
          <p:txBody>
            <a:bodyPr/>
            <a:lstStyle/>
            <a:p>
              <a:endParaRPr lang="en-US"/>
            </a:p>
          </p:txBody>
        </p:sp>
        <p:sp>
          <p:nvSpPr>
            <p:cNvPr id="50" name="Freeform 212"/>
            <p:cNvSpPr>
              <a:spLocks/>
            </p:cNvSpPr>
            <p:nvPr>
              <p:custDataLst>
                <p:tags r:id="rId43"/>
              </p:custDataLst>
            </p:nvPr>
          </p:nvSpPr>
          <p:spPr bwMode="auto">
            <a:xfrm>
              <a:off x="2387922" y="4915630"/>
              <a:ext cx="10896" cy="73547"/>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grpFill/>
            <a:ln w="9525" cmpd="sng">
              <a:solidFill>
                <a:schemeClr val="bg1"/>
              </a:solidFill>
              <a:prstDash val="solid"/>
              <a:round/>
              <a:headEnd/>
              <a:tailEnd/>
            </a:ln>
          </p:spPr>
          <p:txBody>
            <a:bodyPr/>
            <a:lstStyle/>
            <a:p>
              <a:endParaRPr lang="en-US"/>
            </a:p>
          </p:txBody>
        </p:sp>
        <p:sp>
          <p:nvSpPr>
            <p:cNvPr id="51" name="Freeform 213"/>
            <p:cNvSpPr>
              <a:spLocks/>
            </p:cNvSpPr>
            <p:nvPr>
              <p:custDataLst>
                <p:tags r:id="rId44"/>
              </p:custDataLst>
            </p:nvPr>
          </p:nvSpPr>
          <p:spPr bwMode="auto">
            <a:xfrm>
              <a:off x="2515948" y="5005519"/>
              <a:ext cx="59927" cy="73547"/>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grpFill/>
            <a:ln w="9525" cmpd="sng">
              <a:solidFill>
                <a:schemeClr val="bg1"/>
              </a:solidFill>
              <a:prstDash val="solid"/>
              <a:round/>
              <a:headEnd/>
              <a:tailEnd/>
            </a:ln>
          </p:spPr>
          <p:txBody>
            <a:bodyPr/>
            <a:lstStyle/>
            <a:p>
              <a:endParaRPr lang="en-US"/>
            </a:p>
          </p:txBody>
        </p:sp>
        <p:sp>
          <p:nvSpPr>
            <p:cNvPr id="52" name="Freeform 214"/>
            <p:cNvSpPr>
              <a:spLocks/>
            </p:cNvSpPr>
            <p:nvPr>
              <p:custDataLst>
                <p:tags r:id="rId45"/>
              </p:custDataLst>
            </p:nvPr>
          </p:nvSpPr>
          <p:spPr bwMode="auto">
            <a:xfrm>
              <a:off x="2581323" y="4929930"/>
              <a:ext cx="212468" cy="128708"/>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grpFill/>
            <a:ln w="9525" cmpd="sng">
              <a:solidFill>
                <a:schemeClr val="bg1"/>
              </a:solidFill>
              <a:prstDash val="solid"/>
              <a:round/>
              <a:headEnd/>
              <a:tailEnd/>
            </a:ln>
          </p:spPr>
          <p:txBody>
            <a:bodyPr/>
            <a:lstStyle/>
            <a:p>
              <a:endParaRPr lang="en-US"/>
            </a:p>
          </p:txBody>
        </p:sp>
        <p:sp>
          <p:nvSpPr>
            <p:cNvPr id="53" name="Freeform 215"/>
            <p:cNvSpPr>
              <a:spLocks/>
            </p:cNvSpPr>
            <p:nvPr>
              <p:custDataLst>
                <p:tags r:id="rId46"/>
              </p:custDataLst>
            </p:nvPr>
          </p:nvSpPr>
          <p:spPr bwMode="auto">
            <a:xfrm>
              <a:off x="1813168" y="2055486"/>
              <a:ext cx="89891" cy="7558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grpFill/>
            <a:ln w="9525" cmpd="sng">
              <a:solidFill>
                <a:schemeClr val="bg1"/>
              </a:solidFill>
              <a:prstDash val="solid"/>
              <a:round/>
              <a:headEnd/>
              <a:tailEnd/>
            </a:ln>
          </p:spPr>
          <p:txBody>
            <a:bodyPr/>
            <a:lstStyle/>
            <a:p>
              <a:endParaRPr lang="en-US"/>
            </a:p>
          </p:txBody>
        </p:sp>
        <p:sp>
          <p:nvSpPr>
            <p:cNvPr id="54" name="Freeform 216"/>
            <p:cNvSpPr>
              <a:spLocks/>
            </p:cNvSpPr>
            <p:nvPr>
              <p:custDataLst>
                <p:tags r:id="rId47"/>
              </p:custDataLst>
            </p:nvPr>
          </p:nvSpPr>
          <p:spPr bwMode="auto">
            <a:xfrm>
              <a:off x="1568015" y="1877747"/>
              <a:ext cx="430384" cy="140966"/>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grpFill/>
            <a:ln w="9525" cmpd="sng">
              <a:solidFill>
                <a:schemeClr val="bg1"/>
              </a:solidFill>
              <a:prstDash val="solid"/>
              <a:round/>
              <a:headEnd/>
              <a:tailEnd/>
            </a:ln>
          </p:spPr>
          <p:txBody>
            <a:bodyPr/>
            <a:lstStyle/>
            <a:p>
              <a:endParaRPr lang="en-US"/>
            </a:p>
          </p:txBody>
        </p:sp>
        <p:sp>
          <p:nvSpPr>
            <p:cNvPr id="55" name="Freeform 217"/>
            <p:cNvSpPr>
              <a:spLocks/>
            </p:cNvSpPr>
            <p:nvPr>
              <p:custDataLst>
                <p:tags r:id="rId48"/>
              </p:custDataLst>
            </p:nvPr>
          </p:nvSpPr>
          <p:spPr bwMode="auto">
            <a:xfrm>
              <a:off x="2091011" y="2010541"/>
              <a:ext cx="152541" cy="89891"/>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grpFill/>
            <a:ln w="9525" cmpd="sng">
              <a:solidFill>
                <a:schemeClr val="bg1"/>
              </a:solidFill>
              <a:prstDash val="solid"/>
              <a:round/>
              <a:headEnd/>
              <a:tailEnd/>
            </a:ln>
          </p:spPr>
          <p:txBody>
            <a:bodyPr/>
            <a:lstStyle/>
            <a:p>
              <a:endParaRPr lang="en-US"/>
            </a:p>
          </p:txBody>
        </p:sp>
        <p:sp>
          <p:nvSpPr>
            <p:cNvPr id="56" name="Freeform 218"/>
            <p:cNvSpPr>
              <a:spLocks/>
            </p:cNvSpPr>
            <p:nvPr>
              <p:custDataLst>
                <p:tags r:id="rId49"/>
              </p:custDataLst>
            </p:nvPr>
          </p:nvSpPr>
          <p:spPr bwMode="auto">
            <a:xfrm>
              <a:off x="1350098" y="2088173"/>
              <a:ext cx="57204" cy="10827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7" name="Freeform 219"/>
            <p:cNvSpPr>
              <a:spLocks/>
            </p:cNvSpPr>
            <p:nvPr>
              <p:custDataLst>
                <p:tags r:id="rId50"/>
              </p:custDataLst>
            </p:nvPr>
          </p:nvSpPr>
          <p:spPr bwMode="auto">
            <a:xfrm>
              <a:off x="1213902" y="2088173"/>
              <a:ext cx="160714" cy="187953"/>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8" name="Freeform 220"/>
            <p:cNvSpPr>
              <a:spLocks/>
            </p:cNvSpPr>
            <p:nvPr>
              <p:custDataLst>
                <p:tags r:id="rId51"/>
              </p:custDataLst>
            </p:nvPr>
          </p:nvSpPr>
          <p:spPr bwMode="auto">
            <a:xfrm>
              <a:off x="1295619" y="2231179"/>
              <a:ext cx="122578" cy="73547"/>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9" name="Freeform 221"/>
            <p:cNvSpPr>
              <a:spLocks/>
            </p:cNvSpPr>
            <p:nvPr>
              <p:custDataLst>
                <p:tags r:id="rId52"/>
              </p:custDataLst>
            </p:nvPr>
          </p:nvSpPr>
          <p:spPr bwMode="auto">
            <a:xfrm>
              <a:off x="1350099" y="2182150"/>
              <a:ext cx="245155" cy="11236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0" name="Freeform 222"/>
            <p:cNvSpPr>
              <a:spLocks/>
            </p:cNvSpPr>
            <p:nvPr>
              <p:custDataLst>
                <p:tags r:id="rId53"/>
              </p:custDataLst>
            </p:nvPr>
          </p:nvSpPr>
          <p:spPr bwMode="auto">
            <a:xfrm>
              <a:off x="1380062" y="2220965"/>
              <a:ext cx="215191" cy="157309"/>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1" name="Freeform 223"/>
            <p:cNvSpPr>
              <a:spLocks/>
            </p:cNvSpPr>
            <p:nvPr>
              <p:custDataLst>
                <p:tags r:id="rId54"/>
              </p:custDataLst>
            </p:nvPr>
          </p:nvSpPr>
          <p:spPr bwMode="auto">
            <a:xfrm>
              <a:off x="1467230" y="2366016"/>
              <a:ext cx="144368" cy="128706"/>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2" name="Freeform 224"/>
            <p:cNvSpPr>
              <a:spLocks/>
            </p:cNvSpPr>
            <p:nvPr>
              <p:custDataLst>
                <p:tags r:id="rId55"/>
              </p:custDataLst>
            </p:nvPr>
          </p:nvSpPr>
          <p:spPr bwMode="auto">
            <a:xfrm>
              <a:off x="1606150" y="2435478"/>
              <a:ext cx="245155" cy="102148"/>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3" name="Freeform 225"/>
            <p:cNvSpPr>
              <a:spLocks/>
            </p:cNvSpPr>
            <p:nvPr>
              <p:custDataLst>
                <p:tags r:id="rId56"/>
              </p:custDataLst>
            </p:nvPr>
          </p:nvSpPr>
          <p:spPr bwMode="auto">
            <a:xfrm>
              <a:off x="2774722" y="4049415"/>
              <a:ext cx="228812" cy="200210"/>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4" name="Freeform 346"/>
            <p:cNvSpPr>
              <a:spLocks/>
            </p:cNvSpPr>
            <p:nvPr>
              <p:custDataLst>
                <p:tags r:id="rId57"/>
              </p:custDataLst>
            </p:nvPr>
          </p:nvSpPr>
          <p:spPr bwMode="auto">
            <a:xfrm>
              <a:off x="2524121" y="2180106"/>
              <a:ext cx="24515" cy="7150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grpFill/>
            <a:ln w="9525" cmpd="sng">
              <a:solidFill>
                <a:schemeClr val="bg1"/>
              </a:solidFill>
              <a:prstDash val="solid"/>
              <a:round/>
              <a:headEnd/>
              <a:tailEnd/>
            </a:ln>
          </p:spPr>
          <p:txBody>
            <a:bodyPr/>
            <a:lstStyle/>
            <a:p>
              <a:endParaRPr lang="en-US"/>
            </a:p>
          </p:txBody>
        </p:sp>
        <p:sp>
          <p:nvSpPr>
            <p:cNvPr id="65" name="Line 359"/>
            <p:cNvSpPr>
              <a:spLocks noChangeShapeType="1"/>
            </p:cNvSpPr>
            <p:nvPr>
              <p:custDataLst>
                <p:tags r:id="rId58"/>
              </p:custDataLst>
            </p:nvPr>
          </p:nvSpPr>
          <p:spPr bwMode="auto">
            <a:xfrm flipH="1">
              <a:off x="1192110" y="2842025"/>
              <a:ext cx="8173" cy="10216"/>
            </a:xfrm>
            <a:prstGeom prst="line">
              <a:avLst/>
            </a:prstGeom>
            <a:grpFill/>
            <a:ln w="9525">
              <a:solidFill>
                <a:schemeClr val="bg1"/>
              </a:solidFill>
              <a:round/>
              <a:headEnd/>
              <a:tailEnd/>
            </a:ln>
            <a:extLst/>
          </p:spPr>
          <p:txBody>
            <a:bodyPr/>
            <a:lstStyle/>
            <a:p>
              <a:endParaRPr lang="en-US"/>
            </a:p>
          </p:txBody>
        </p:sp>
        <p:sp>
          <p:nvSpPr>
            <p:cNvPr id="66" name="Freeform 360"/>
            <p:cNvSpPr>
              <a:spLocks/>
            </p:cNvSpPr>
            <p:nvPr>
              <p:custDataLst>
                <p:tags r:id="rId59"/>
              </p:custDataLst>
            </p:nvPr>
          </p:nvSpPr>
          <p:spPr bwMode="auto">
            <a:xfrm>
              <a:off x="1192109" y="2852241"/>
              <a:ext cx="21792" cy="7558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grpFill/>
            <a:ln w="9525" cmpd="sng">
              <a:solidFill>
                <a:schemeClr val="bg1"/>
              </a:solidFill>
              <a:prstDash val="solid"/>
              <a:round/>
              <a:headEnd/>
              <a:tailEnd/>
            </a:ln>
          </p:spPr>
          <p:txBody>
            <a:bodyPr/>
            <a:lstStyle/>
            <a:p>
              <a:endParaRPr lang="en-US"/>
            </a:p>
          </p:txBody>
        </p:sp>
        <p:sp>
          <p:nvSpPr>
            <p:cNvPr id="67" name="Freeform 361"/>
            <p:cNvSpPr>
              <a:spLocks/>
            </p:cNvSpPr>
            <p:nvPr>
              <p:custDataLst>
                <p:tags r:id="rId60"/>
              </p:custDataLst>
            </p:nvPr>
          </p:nvSpPr>
          <p:spPr bwMode="auto">
            <a:xfrm>
              <a:off x="1205729" y="2835895"/>
              <a:ext cx="8171" cy="73547"/>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grpFill/>
            <a:ln w="9525" cmpd="sng">
              <a:solidFill>
                <a:schemeClr val="bg1"/>
              </a:solidFill>
              <a:prstDash val="solid"/>
              <a:round/>
              <a:headEnd/>
              <a:tailEnd/>
            </a:ln>
          </p:spPr>
          <p:txBody>
            <a:bodyPr/>
            <a:lstStyle/>
            <a:p>
              <a:endParaRPr lang="en-US"/>
            </a:p>
          </p:txBody>
        </p:sp>
        <p:grpSp>
          <p:nvGrpSpPr>
            <p:cNvPr id="68" name="Group 362"/>
            <p:cNvGrpSpPr>
              <a:grpSpLocks/>
            </p:cNvGrpSpPr>
            <p:nvPr>
              <p:custDataLst>
                <p:tags r:id="rId61"/>
              </p:custDataLst>
            </p:nvPr>
          </p:nvGrpSpPr>
          <p:grpSpPr bwMode="auto">
            <a:xfrm>
              <a:off x="1192110" y="2752135"/>
              <a:ext cx="716399" cy="259457"/>
              <a:chOff x="912" y="2626"/>
              <a:chExt cx="311" cy="127"/>
            </a:xfrm>
            <a:grpFill/>
          </p:grpSpPr>
          <p:sp>
            <p:nvSpPr>
              <p:cNvPr id="76"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7"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8"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69" name="Group 438"/>
            <p:cNvGrpSpPr>
              <a:grpSpLocks/>
            </p:cNvGrpSpPr>
            <p:nvPr>
              <p:custDataLst>
                <p:tags r:id="rId62"/>
              </p:custDataLst>
            </p:nvPr>
          </p:nvGrpSpPr>
          <p:grpSpPr bwMode="auto">
            <a:xfrm>
              <a:off x="2259897" y="3716412"/>
              <a:ext cx="659195" cy="1327924"/>
              <a:chOff x="1589" y="3126"/>
              <a:chExt cx="290" cy="657"/>
            </a:xfrm>
            <a:grpFill/>
          </p:grpSpPr>
          <p:sp>
            <p:nvSpPr>
              <p:cNvPr id="73"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4"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0" name="Freeform 445"/>
            <p:cNvSpPr>
              <a:spLocks/>
            </p:cNvSpPr>
            <p:nvPr>
              <p:custDataLst>
                <p:tags r:id="rId63"/>
              </p:custDataLst>
            </p:nvPr>
          </p:nvSpPr>
          <p:spPr bwMode="auto">
            <a:xfrm>
              <a:off x="2943607" y="2807295"/>
              <a:ext cx="141645" cy="73547"/>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3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1" name="Freeform 450"/>
            <p:cNvSpPr>
              <a:spLocks/>
            </p:cNvSpPr>
            <p:nvPr>
              <p:custDataLst>
                <p:tags r:id="rId64"/>
              </p:custDataLst>
            </p:nvPr>
          </p:nvSpPr>
          <p:spPr bwMode="auto">
            <a:xfrm>
              <a:off x="1747794" y="2312899"/>
              <a:ext cx="512102" cy="674176"/>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2" name="Freeform 541"/>
            <p:cNvSpPr>
              <a:spLocks/>
            </p:cNvSpPr>
            <p:nvPr>
              <p:custDataLst>
                <p:tags r:id="rId65"/>
              </p:custDataLst>
            </p:nvPr>
          </p:nvSpPr>
          <p:spPr bwMode="auto">
            <a:xfrm>
              <a:off x="2673936" y="2570313"/>
              <a:ext cx="171609" cy="157308"/>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556869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308815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851532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dirty="0"/>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grpSp>
        <p:nvGrpSpPr>
          <p:cNvPr id="9" name="Group 13"/>
          <p:cNvGrpSpPr/>
          <p:nvPr userDrawn="1"/>
        </p:nvGrpSpPr>
        <p:grpSpPr>
          <a:xfrm>
            <a:off x="4395791" y="764704"/>
            <a:ext cx="4388169" cy="5092030"/>
            <a:chOff x="339516" y="1491630"/>
            <a:chExt cx="3315042" cy="3587436"/>
          </a:xfrm>
          <a:solidFill>
            <a:schemeClr val="bg1">
              <a:lumMod val="95000"/>
            </a:schemeClr>
          </a:solidFill>
        </p:grpSpPr>
        <p:sp>
          <p:nvSpPr>
            <p:cNvPr id="10" name="Freeform 7"/>
            <p:cNvSpPr>
              <a:spLocks/>
            </p:cNvSpPr>
            <p:nvPr>
              <p:custDataLst>
                <p:tags r:id="rId1"/>
              </p:custDataLst>
            </p:nvPr>
          </p:nvSpPr>
          <p:spPr bwMode="auto">
            <a:xfrm>
              <a:off x="1644286" y="2803208"/>
              <a:ext cx="582925" cy="759982"/>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11" name="Freeform 8"/>
            <p:cNvSpPr>
              <a:spLocks/>
            </p:cNvSpPr>
            <p:nvPr>
              <p:custDataLst>
                <p:tags r:id="rId2"/>
              </p:custDataLst>
            </p:nvPr>
          </p:nvSpPr>
          <p:spPr bwMode="auto">
            <a:xfrm>
              <a:off x="2159112" y="3528459"/>
              <a:ext cx="449450" cy="1454587"/>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12" name="Freeform 9"/>
            <p:cNvSpPr>
              <a:spLocks/>
            </p:cNvSpPr>
            <p:nvPr>
              <p:custDataLst>
                <p:tags r:id="rId3"/>
              </p:custDataLst>
            </p:nvPr>
          </p:nvSpPr>
          <p:spPr bwMode="auto">
            <a:xfrm>
              <a:off x="1995675" y="2605042"/>
              <a:ext cx="1658883" cy="1548564"/>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13" name="Group 38"/>
            <p:cNvGrpSpPr>
              <a:grpSpLocks/>
            </p:cNvGrpSpPr>
            <p:nvPr>
              <p:custDataLst>
                <p:tags r:id="rId4"/>
              </p:custDataLst>
            </p:nvPr>
          </p:nvGrpSpPr>
          <p:grpSpPr bwMode="auto">
            <a:xfrm>
              <a:off x="2905474" y="4905415"/>
              <a:ext cx="111681" cy="71504"/>
              <a:chOff x="1654" y="3671"/>
              <a:chExt cx="49" cy="17"/>
            </a:xfrm>
            <a:grpFill/>
          </p:grpSpPr>
          <p:sp>
            <p:nvSpPr>
              <p:cNvPr id="95"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chemeClr val="bg1"/>
                </a:solidFill>
                <a:prstDash val="solid"/>
                <a:round/>
                <a:headEnd/>
                <a:tailEnd/>
              </a:ln>
            </p:spPr>
            <p:txBody>
              <a:bodyPr/>
              <a:lstStyle/>
              <a:p>
                <a:endParaRPr lang="en-US"/>
              </a:p>
            </p:txBody>
          </p:sp>
          <p:sp>
            <p:nvSpPr>
              <p:cNvPr id="96"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chemeClr val="bg1"/>
                </a:solidFill>
                <a:prstDash val="solid"/>
                <a:round/>
                <a:headEnd/>
                <a:tailEnd/>
              </a:ln>
            </p:spPr>
            <p:txBody>
              <a:bodyPr/>
              <a:lstStyle/>
              <a:p>
                <a:endParaRPr lang="en-US"/>
              </a:p>
            </p:txBody>
          </p:sp>
        </p:grpSp>
        <p:sp>
          <p:nvSpPr>
            <p:cNvPr id="14" name="Freeform 41"/>
            <p:cNvSpPr>
              <a:spLocks/>
            </p:cNvSpPr>
            <p:nvPr>
              <p:custDataLst>
                <p:tags r:id="rId5"/>
              </p:custDataLst>
            </p:nvPr>
          </p:nvSpPr>
          <p:spPr bwMode="auto">
            <a:xfrm>
              <a:off x="2300756" y="2067744"/>
              <a:ext cx="54479" cy="7558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grpFill/>
            <a:ln w="9525" cmpd="sng">
              <a:solidFill>
                <a:schemeClr val="bg1"/>
              </a:solidFill>
              <a:prstDash val="solid"/>
              <a:round/>
              <a:headEnd/>
              <a:tailEnd/>
            </a:ln>
          </p:spPr>
          <p:txBody>
            <a:bodyPr/>
            <a:lstStyle/>
            <a:p>
              <a:endParaRPr lang="en-US"/>
            </a:p>
          </p:txBody>
        </p:sp>
        <p:sp>
          <p:nvSpPr>
            <p:cNvPr id="15" name="Freeform 42"/>
            <p:cNvSpPr>
              <a:spLocks/>
            </p:cNvSpPr>
            <p:nvPr>
              <p:custDataLst>
                <p:tags r:id="rId6"/>
              </p:custDataLst>
            </p:nvPr>
          </p:nvSpPr>
          <p:spPr bwMode="auto">
            <a:xfrm>
              <a:off x="2396093" y="2075915"/>
              <a:ext cx="2725" cy="7558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grpFill/>
            <a:ln w="9525" cmpd="sng">
              <a:solidFill>
                <a:schemeClr val="bg1"/>
              </a:solidFill>
              <a:prstDash val="solid"/>
              <a:round/>
              <a:headEnd/>
              <a:tailEnd/>
            </a:ln>
          </p:spPr>
          <p:txBody>
            <a:bodyPr/>
            <a:lstStyle/>
            <a:p>
              <a:endParaRPr lang="en-US"/>
            </a:p>
          </p:txBody>
        </p:sp>
        <p:sp>
          <p:nvSpPr>
            <p:cNvPr id="16" name="Freeform 43"/>
            <p:cNvSpPr>
              <a:spLocks/>
            </p:cNvSpPr>
            <p:nvPr>
              <p:custDataLst>
                <p:tags r:id="rId7"/>
              </p:custDataLst>
            </p:nvPr>
          </p:nvSpPr>
          <p:spPr bwMode="auto">
            <a:xfrm>
              <a:off x="2417885" y="2077957"/>
              <a:ext cx="10896" cy="7559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grpFill/>
            <a:ln w="9525" cmpd="sng">
              <a:solidFill>
                <a:schemeClr val="bg1"/>
              </a:solidFill>
              <a:prstDash val="solid"/>
              <a:round/>
              <a:headEnd/>
              <a:tailEnd/>
            </a:ln>
          </p:spPr>
          <p:txBody>
            <a:bodyPr/>
            <a:lstStyle/>
            <a:p>
              <a:endParaRPr lang="en-US"/>
            </a:p>
          </p:txBody>
        </p:sp>
        <p:sp>
          <p:nvSpPr>
            <p:cNvPr id="17" name="Freeform 44"/>
            <p:cNvSpPr>
              <a:spLocks/>
            </p:cNvSpPr>
            <p:nvPr>
              <p:custDataLst>
                <p:tags r:id="rId8"/>
              </p:custDataLst>
            </p:nvPr>
          </p:nvSpPr>
          <p:spPr bwMode="auto">
            <a:xfrm>
              <a:off x="2442403" y="2065699"/>
              <a:ext cx="13619" cy="73547"/>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grpFill/>
            <a:ln w="9525" cmpd="sng">
              <a:solidFill>
                <a:schemeClr val="bg1"/>
              </a:solidFill>
              <a:prstDash val="solid"/>
              <a:round/>
              <a:headEnd/>
              <a:tailEnd/>
            </a:ln>
          </p:spPr>
          <p:txBody>
            <a:bodyPr/>
            <a:lstStyle/>
            <a:p>
              <a:endParaRPr lang="en-US"/>
            </a:p>
          </p:txBody>
        </p:sp>
        <p:sp>
          <p:nvSpPr>
            <p:cNvPr id="18" name="Freeform 45"/>
            <p:cNvSpPr>
              <a:spLocks/>
            </p:cNvSpPr>
            <p:nvPr>
              <p:custDataLst>
                <p:tags r:id="rId9"/>
              </p:custDataLst>
            </p:nvPr>
          </p:nvSpPr>
          <p:spPr bwMode="auto">
            <a:xfrm>
              <a:off x="2406991" y="2055486"/>
              <a:ext cx="19068" cy="7558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grpFill/>
            <a:ln w="9525" cmpd="sng">
              <a:solidFill>
                <a:schemeClr val="bg1"/>
              </a:solidFill>
              <a:prstDash val="solid"/>
              <a:round/>
              <a:headEnd/>
              <a:tailEnd/>
            </a:ln>
          </p:spPr>
          <p:txBody>
            <a:bodyPr/>
            <a:lstStyle/>
            <a:p>
              <a:endParaRPr lang="en-US"/>
            </a:p>
          </p:txBody>
        </p:sp>
        <p:sp>
          <p:nvSpPr>
            <p:cNvPr id="19" name="Freeform 46"/>
            <p:cNvSpPr>
              <a:spLocks/>
            </p:cNvSpPr>
            <p:nvPr>
              <p:custDataLst>
                <p:tags r:id="rId10"/>
              </p:custDataLst>
            </p:nvPr>
          </p:nvSpPr>
          <p:spPr bwMode="auto">
            <a:xfrm>
              <a:off x="2491434" y="2092259"/>
              <a:ext cx="24515" cy="77633"/>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grpFill/>
            <a:ln w="9525" cmpd="sng">
              <a:solidFill>
                <a:schemeClr val="bg1"/>
              </a:solidFill>
              <a:prstDash val="solid"/>
              <a:round/>
              <a:headEnd/>
              <a:tailEnd/>
            </a:ln>
          </p:spPr>
          <p:txBody>
            <a:bodyPr/>
            <a:lstStyle/>
            <a:p>
              <a:endParaRPr lang="en-US"/>
            </a:p>
          </p:txBody>
        </p:sp>
        <p:sp>
          <p:nvSpPr>
            <p:cNvPr id="20" name="Line 47"/>
            <p:cNvSpPr>
              <a:spLocks noChangeShapeType="1"/>
            </p:cNvSpPr>
            <p:nvPr>
              <p:custDataLst>
                <p:tags r:id="rId11"/>
              </p:custDataLst>
            </p:nvPr>
          </p:nvSpPr>
          <p:spPr bwMode="auto">
            <a:xfrm flipH="1" flipV="1">
              <a:off x="2505051" y="2088173"/>
              <a:ext cx="10896" cy="12258"/>
            </a:xfrm>
            <a:prstGeom prst="line">
              <a:avLst/>
            </a:prstGeom>
            <a:grpFill/>
            <a:ln w="9525">
              <a:solidFill>
                <a:schemeClr val="bg1"/>
              </a:solidFill>
              <a:round/>
              <a:headEnd/>
              <a:tailEnd/>
            </a:ln>
            <a:extLst/>
          </p:spPr>
          <p:txBody>
            <a:bodyPr/>
            <a:lstStyle/>
            <a:p>
              <a:endParaRPr lang="en-US"/>
            </a:p>
          </p:txBody>
        </p:sp>
        <p:sp>
          <p:nvSpPr>
            <p:cNvPr id="21" name="Line 48"/>
            <p:cNvSpPr>
              <a:spLocks noChangeShapeType="1"/>
            </p:cNvSpPr>
            <p:nvPr>
              <p:custDataLst>
                <p:tags r:id="rId12"/>
              </p:custDataLst>
            </p:nvPr>
          </p:nvSpPr>
          <p:spPr bwMode="auto">
            <a:xfrm flipH="1">
              <a:off x="2505051" y="2120861"/>
              <a:ext cx="10896" cy="14300"/>
            </a:xfrm>
            <a:prstGeom prst="line">
              <a:avLst/>
            </a:prstGeom>
            <a:grpFill/>
            <a:ln w="9525">
              <a:solidFill>
                <a:schemeClr val="bg1"/>
              </a:solidFill>
              <a:round/>
              <a:headEnd/>
              <a:tailEnd/>
            </a:ln>
            <a:extLst/>
          </p:spPr>
          <p:txBody>
            <a:bodyPr/>
            <a:lstStyle/>
            <a:p>
              <a:endParaRPr lang="en-US"/>
            </a:p>
          </p:txBody>
        </p:sp>
        <p:sp>
          <p:nvSpPr>
            <p:cNvPr id="22" name="Freeform 49"/>
            <p:cNvSpPr>
              <a:spLocks/>
            </p:cNvSpPr>
            <p:nvPr>
              <p:custDataLst>
                <p:tags r:id="rId13"/>
              </p:custDataLst>
            </p:nvPr>
          </p:nvSpPr>
          <p:spPr bwMode="auto">
            <a:xfrm>
              <a:off x="2505051" y="2114730"/>
              <a:ext cx="19068" cy="7559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grpFill/>
            <a:ln w="9525" cmpd="sng">
              <a:solidFill>
                <a:schemeClr val="bg1"/>
              </a:solidFill>
              <a:prstDash val="solid"/>
              <a:round/>
              <a:headEnd/>
              <a:tailEnd/>
            </a:ln>
          </p:spPr>
          <p:txBody>
            <a:bodyPr/>
            <a:lstStyle/>
            <a:p>
              <a:endParaRPr lang="en-US"/>
            </a:p>
          </p:txBody>
        </p:sp>
        <p:sp>
          <p:nvSpPr>
            <p:cNvPr id="23" name="Freeform 50"/>
            <p:cNvSpPr>
              <a:spLocks/>
            </p:cNvSpPr>
            <p:nvPr>
              <p:custDataLst>
                <p:tags r:id="rId14"/>
              </p:custDataLst>
            </p:nvPr>
          </p:nvSpPr>
          <p:spPr bwMode="auto">
            <a:xfrm>
              <a:off x="2515948" y="2151505"/>
              <a:ext cx="29964" cy="7150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grpFill/>
            <a:ln w="9525" cmpd="sng">
              <a:solidFill>
                <a:schemeClr val="bg1"/>
              </a:solidFill>
              <a:prstDash val="solid"/>
              <a:round/>
              <a:headEnd/>
              <a:tailEnd/>
            </a:ln>
          </p:spPr>
          <p:txBody>
            <a:bodyPr/>
            <a:lstStyle/>
            <a:p>
              <a:endParaRPr lang="en-US"/>
            </a:p>
          </p:txBody>
        </p:sp>
        <p:sp>
          <p:nvSpPr>
            <p:cNvPr id="24" name="Freeform 51"/>
            <p:cNvSpPr>
              <a:spLocks/>
            </p:cNvSpPr>
            <p:nvPr>
              <p:custDataLst>
                <p:tags r:id="rId15"/>
              </p:custDataLst>
            </p:nvPr>
          </p:nvSpPr>
          <p:spPr bwMode="auto">
            <a:xfrm>
              <a:off x="2526844" y="2212792"/>
              <a:ext cx="27239" cy="73547"/>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grpFill/>
            <a:ln w="9525" cmpd="sng">
              <a:solidFill>
                <a:schemeClr val="bg1"/>
              </a:solidFill>
              <a:prstDash val="solid"/>
              <a:round/>
              <a:headEnd/>
              <a:tailEnd/>
            </a:ln>
          </p:spPr>
          <p:txBody>
            <a:bodyPr/>
            <a:lstStyle/>
            <a:p>
              <a:endParaRPr lang="en-US"/>
            </a:p>
          </p:txBody>
        </p:sp>
        <p:sp>
          <p:nvSpPr>
            <p:cNvPr id="25" name="Freeform 52"/>
            <p:cNvSpPr>
              <a:spLocks/>
            </p:cNvSpPr>
            <p:nvPr>
              <p:custDataLst>
                <p:tags r:id="rId16"/>
              </p:custDataLst>
            </p:nvPr>
          </p:nvSpPr>
          <p:spPr bwMode="auto">
            <a:xfrm>
              <a:off x="2543188" y="2245479"/>
              <a:ext cx="5448" cy="73547"/>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grpFill/>
            <a:ln w="9525" cmpd="sng">
              <a:solidFill>
                <a:schemeClr val="bg1"/>
              </a:solidFill>
              <a:prstDash val="solid"/>
              <a:round/>
              <a:headEnd/>
              <a:tailEnd/>
            </a:ln>
          </p:spPr>
          <p:txBody>
            <a:bodyPr/>
            <a:lstStyle/>
            <a:p>
              <a:endParaRPr lang="en-US"/>
            </a:p>
          </p:txBody>
        </p:sp>
        <p:sp>
          <p:nvSpPr>
            <p:cNvPr id="26" name="Freeform 53"/>
            <p:cNvSpPr>
              <a:spLocks/>
            </p:cNvSpPr>
            <p:nvPr>
              <p:custDataLst>
                <p:tags r:id="rId17"/>
              </p:custDataLst>
            </p:nvPr>
          </p:nvSpPr>
          <p:spPr bwMode="auto">
            <a:xfrm>
              <a:off x="2581321" y="2284298"/>
              <a:ext cx="2725" cy="71504"/>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grpFill/>
            <a:ln w="9525" cmpd="sng">
              <a:solidFill>
                <a:schemeClr val="bg1"/>
              </a:solidFill>
              <a:prstDash val="solid"/>
              <a:round/>
              <a:headEnd/>
              <a:tailEnd/>
            </a:ln>
          </p:spPr>
          <p:txBody>
            <a:bodyPr/>
            <a:lstStyle/>
            <a:p>
              <a:endParaRPr lang="en-US"/>
            </a:p>
          </p:txBody>
        </p:sp>
        <p:sp>
          <p:nvSpPr>
            <p:cNvPr id="27" name="Freeform 54"/>
            <p:cNvSpPr>
              <a:spLocks/>
            </p:cNvSpPr>
            <p:nvPr>
              <p:custDataLst>
                <p:tags r:id="rId18"/>
              </p:custDataLst>
            </p:nvPr>
          </p:nvSpPr>
          <p:spPr bwMode="auto">
            <a:xfrm>
              <a:off x="2515947" y="2300641"/>
              <a:ext cx="27239" cy="7558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grpFill/>
            <a:ln w="9525" cmpd="sng">
              <a:solidFill>
                <a:schemeClr val="bg1"/>
              </a:solidFill>
              <a:prstDash val="solid"/>
              <a:round/>
              <a:headEnd/>
              <a:tailEnd/>
            </a:ln>
          </p:spPr>
          <p:txBody>
            <a:bodyPr/>
            <a:lstStyle/>
            <a:p>
              <a:endParaRPr lang="en-US"/>
            </a:p>
          </p:txBody>
        </p:sp>
        <p:sp>
          <p:nvSpPr>
            <p:cNvPr id="28" name="Freeform 55"/>
            <p:cNvSpPr>
              <a:spLocks/>
            </p:cNvSpPr>
            <p:nvPr>
              <p:custDataLst>
                <p:tags r:id="rId19"/>
              </p:custDataLst>
            </p:nvPr>
          </p:nvSpPr>
          <p:spPr bwMode="auto">
            <a:xfrm>
              <a:off x="2491432" y="2384402"/>
              <a:ext cx="40858" cy="73547"/>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grpFill/>
            <a:ln w="9525" cmpd="sng">
              <a:solidFill>
                <a:schemeClr val="bg1"/>
              </a:solidFill>
              <a:prstDash val="solid"/>
              <a:round/>
              <a:headEnd/>
              <a:tailEnd/>
            </a:ln>
          </p:spPr>
          <p:txBody>
            <a:bodyPr/>
            <a:lstStyle/>
            <a:p>
              <a:endParaRPr lang="en-US"/>
            </a:p>
          </p:txBody>
        </p:sp>
        <p:sp>
          <p:nvSpPr>
            <p:cNvPr id="29" name="Freeform 56"/>
            <p:cNvSpPr>
              <a:spLocks/>
            </p:cNvSpPr>
            <p:nvPr>
              <p:custDataLst>
                <p:tags r:id="rId20"/>
              </p:custDataLst>
            </p:nvPr>
          </p:nvSpPr>
          <p:spPr bwMode="auto">
            <a:xfrm>
              <a:off x="2524119" y="2353758"/>
              <a:ext cx="21792" cy="73547"/>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grpFill/>
            <a:ln w="9525" cmpd="sng">
              <a:solidFill>
                <a:schemeClr val="bg1"/>
              </a:solidFill>
              <a:prstDash val="solid"/>
              <a:round/>
              <a:headEnd/>
              <a:tailEnd/>
            </a:ln>
          </p:spPr>
          <p:txBody>
            <a:bodyPr/>
            <a:lstStyle/>
            <a:p>
              <a:endParaRPr lang="en-US"/>
            </a:p>
          </p:txBody>
        </p:sp>
        <p:sp>
          <p:nvSpPr>
            <p:cNvPr id="30" name="Freeform 57"/>
            <p:cNvSpPr>
              <a:spLocks/>
            </p:cNvSpPr>
            <p:nvPr>
              <p:custDataLst>
                <p:tags r:id="rId21"/>
              </p:custDataLst>
            </p:nvPr>
          </p:nvSpPr>
          <p:spPr bwMode="auto">
            <a:xfrm>
              <a:off x="1636115" y="1930864"/>
              <a:ext cx="27239" cy="73547"/>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grpFill/>
            <a:ln w="9525" cmpd="sng">
              <a:solidFill>
                <a:schemeClr val="bg1"/>
              </a:solidFill>
              <a:prstDash val="solid"/>
              <a:round/>
              <a:headEnd/>
              <a:tailEnd/>
            </a:ln>
          </p:spPr>
          <p:txBody>
            <a:bodyPr/>
            <a:lstStyle/>
            <a:p>
              <a:endParaRPr lang="en-US"/>
            </a:p>
          </p:txBody>
        </p:sp>
        <p:grpSp>
          <p:nvGrpSpPr>
            <p:cNvPr id="31" name="Group 58"/>
            <p:cNvGrpSpPr>
              <a:grpSpLocks/>
            </p:cNvGrpSpPr>
            <p:nvPr>
              <p:custDataLst>
                <p:tags r:id="rId22"/>
              </p:custDataLst>
            </p:nvPr>
          </p:nvGrpSpPr>
          <p:grpSpPr bwMode="auto">
            <a:xfrm>
              <a:off x="1851305" y="1716354"/>
              <a:ext cx="226088" cy="251284"/>
              <a:chOff x="1199" y="2121"/>
              <a:chExt cx="97" cy="123"/>
            </a:xfrm>
            <a:grpFill/>
          </p:grpSpPr>
          <p:sp>
            <p:nvSpPr>
              <p:cNvPr id="85"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chemeClr val="bg1"/>
                </a:solidFill>
                <a:prstDash val="solid"/>
                <a:round/>
                <a:headEnd/>
                <a:tailEnd/>
              </a:ln>
            </p:spPr>
            <p:txBody>
              <a:bodyPr/>
              <a:lstStyle/>
              <a:p>
                <a:endParaRPr lang="en-US"/>
              </a:p>
            </p:txBody>
          </p:sp>
          <p:sp>
            <p:nvSpPr>
              <p:cNvPr id="86"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chemeClr val="bg1"/>
                </a:solidFill>
                <a:prstDash val="solid"/>
                <a:round/>
                <a:headEnd/>
                <a:tailEnd/>
              </a:ln>
            </p:spPr>
            <p:txBody>
              <a:bodyPr/>
              <a:lstStyle/>
              <a:p>
                <a:endParaRPr lang="en-US"/>
              </a:p>
            </p:txBody>
          </p:sp>
          <p:sp>
            <p:nvSpPr>
              <p:cNvPr id="87"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chemeClr val="bg1"/>
                </a:solidFill>
                <a:prstDash val="solid"/>
                <a:round/>
                <a:headEnd/>
                <a:tailEnd/>
              </a:ln>
            </p:spPr>
            <p:txBody>
              <a:bodyPr/>
              <a:lstStyle/>
              <a:p>
                <a:endParaRPr lang="en-US"/>
              </a:p>
            </p:txBody>
          </p:sp>
          <p:sp>
            <p:nvSpPr>
              <p:cNvPr id="88"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chemeClr val="bg1"/>
                </a:solidFill>
                <a:prstDash val="solid"/>
                <a:round/>
                <a:headEnd/>
                <a:tailEnd/>
              </a:ln>
            </p:spPr>
            <p:txBody>
              <a:bodyPr/>
              <a:lstStyle/>
              <a:p>
                <a:endParaRPr lang="en-US"/>
              </a:p>
            </p:txBody>
          </p:sp>
          <p:sp>
            <p:nvSpPr>
              <p:cNvPr id="89"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chemeClr val="bg1"/>
                </a:solidFill>
                <a:prstDash val="solid"/>
                <a:round/>
                <a:headEnd/>
                <a:tailEnd/>
              </a:ln>
            </p:spPr>
            <p:txBody>
              <a:bodyPr/>
              <a:lstStyle/>
              <a:p>
                <a:endParaRPr lang="en-US"/>
              </a:p>
            </p:txBody>
          </p:sp>
          <p:sp>
            <p:nvSpPr>
              <p:cNvPr id="90"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chemeClr val="bg1"/>
                </a:solidFill>
                <a:prstDash val="solid"/>
                <a:round/>
                <a:headEnd/>
                <a:tailEnd/>
              </a:ln>
            </p:spPr>
            <p:txBody>
              <a:bodyPr/>
              <a:lstStyle/>
              <a:p>
                <a:endParaRPr lang="en-US"/>
              </a:p>
            </p:txBody>
          </p:sp>
          <p:sp>
            <p:nvSpPr>
              <p:cNvPr id="91"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chemeClr val="bg1"/>
                </a:solidFill>
                <a:prstDash val="solid"/>
                <a:round/>
                <a:headEnd/>
                <a:tailEnd/>
              </a:ln>
            </p:spPr>
            <p:txBody>
              <a:bodyPr/>
              <a:lstStyle/>
              <a:p>
                <a:endParaRPr lang="en-US"/>
              </a:p>
            </p:txBody>
          </p:sp>
          <p:sp>
            <p:nvSpPr>
              <p:cNvPr id="92"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chemeClr val="bg1"/>
                </a:solidFill>
                <a:prstDash val="solid"/>
                <a:round/>
                <a:headEnd/>
                <a:tailEnd/>
              </a:ln>
            </p:spPr>
            <p:txBody>
              <a:bodyPr/>
              <a:lstStyle/>
              <a:p>
                <a:endParaRPr lang="en-US"/>
              </a:p>
            </p:txBody>
          </p:sp>
          <p:sp>
            <p:nvSpPr>
              <p:cNvPr id="93"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chemeClr val="bg1"/>
                </a:solidFill>
                <a:prstDash val="solid"/>
                <a:round/>
                <a:headEnd/>
                <a:tailEnd/>
              </a:ln>
            </p:spPr>
            <p:txBody>
              <a:bodyPr/>
              <a:lstStyle/>
              <a:p>
                <a:endParaRPr lang="en-US"/>
              </a:p>
            </p:txBody>
          </p:sp>
          <p:sp>
            <p:nvSpPr>
              <p:cNvPr id="94"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chemeClr val="bg1"/>
                </a:solidFill>
                <a:prstDash val="solid"/>
                <a:round/>
                <a:headEnd/>
                <a:tailEnd/>
              </a:ln>
            </p:spPr>
            <p:txBody>
              <a:bodyPr/>
              <a:lstStyle/>
              <a:p>
                <a:endParaRPr lang="en-US"/>
              </a:p>
            </p:txBody>
          </p:sp>
        </p:grpSp>
        <p:sp>
          <p:nvSpPr>
            <p:cNvPr id="32" name="Freeform 162"/>
            <p:cNvSpPr>
              <a:spLocks/>
            </p:cNvSpPr>
            <p:nvPr>
              <p:custDataLst>
                <p:tags r:id="rId23"/>
              </p:custDataLst>
            </p:nvPr>
          </p:nvSpPr>
          <p:spPr bwMode="auto">
            <a:xfrm>
              <a:off x="2148215" y="3213844"/>
              <a:ext cx="563856" cy="535256"/>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3" name="Freeform 163"/>
            <p:cNvSpPr>
              <a:spLocks/>
            </p:cNvSpPr>
            <p:nvPr>
              <p:custDataLst>
                <p:tags r:id="rId24"/>
              </p:custDataLst>
            </p:nvPr>
          </p:nvSpPr>
          <p:spPr bwMode="auto">
            <a:xfrm>
              <a:off x="2515948" y="2480422"/>
              <a:ext cx="204297" cy="277843"/>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34" name="Group 164"/>
            <p:cNvGrpSpPr>
              <a:grpSpLocks/>
            </p:cNvGrpSpPr>
            <p:nvPr>
              <p:custDataLst>
                <p:tags r:id="rId25"/>
              </p:custDataLst>
            </p:nvPr>
          </p:nvGrpSpPr>
          <p:grpSpPr bwMode="auto">
            <a:xfrm>
              <a:off x="2025636" y="2267954"/>
              <a:ext cx="555685" cy="516869"/>
              <a:chOff x="1486" y="2412"/>
              <a:chExt cx="244" cy="256"/>
            </a:xfrm>
            <a:grpFill/>
          </p:grpSpPr>
          <p:sp>
            <p:nvSpPr>
              <p:cNvPr id="81"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2"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5" name="Freeform 193"/>
            <p:cNvSpPr>
              <a:spLocks/>
            </p:cNvSpPr>
            <p:nvPr>
              <p:custDataLst>
                <p:tags r:id="rId26"/>
              </p:custDataLst>
            </p:nvPr>
          </p:nvSpPr>
          <p:spPr bwMode="auto">
            <a:xfrm>
              <a:off x="339516" y="1491630"/>
              <a:ext cx="1146781" cy="747724"/>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6" name="Freeform 194"/>
            <p:cNvSpPr>
              <a:spLocks/>
            </p:cNvSpPr>
            <p:nvPr>
              <p:custDataLst>
                <p:tags r:id="rId27"/>
              </p:custDataLst>
            </p:nvPr>
          </p:nvSpPr>
          <p:spPr bwMode="auto">
            <a:xfrm>
              <a:off x="2526842" y="3602007"/>
              <a:ext cx="362286" cy="341175"/>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7" name="Freeform 195"/>
            <p:cNvSpPr>
              <a:spLocks/>
            </p:cNvSpPr>
            <p:nvPr>
              <p:custDataLst>
                <p:tags r:id="rId28"/>
              </p:custDataLst>
            </p:nvPr>
          </p:nvSpPr>
          <p:spPr bwMode="auto">
            <a:xfrm>
              <a:off x="2818307" y="2578484"/>
              <a:ext cx="125302" cy="140964"/>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8" name="Freeform 196"/>
            <p:cNvSpPr>
              <a:spLocks/>
            </p:cNvSpPr>
            <p:nvPr>
              <p:custDataLst>
                <p:tags r:id="rId29"/>
              </p:custDataLst>
            </p:nvPr>
          </p:nvSpPr>
          <p:spPr bwMode="auto">
            <a:xfrm>
              <a:off x="1984778" y="2010541"/>
              <a:ext cx="119854" cy="7558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grpFill/>
            <a:ln w="9525" cmpd="sng">
              <a:solidFill>
                <a:schemeClr val="bg1"/>
              </a:solidFill>
              <a:prstDash val="solid"/>
              <a:round/>
              <a:headEnd/>
              <a:tailEnd/>
            </a:ln>
          </p:spPr>
          <p:txBody>
            <a:bodyPr/>
            <a:lstStyle/>
            <a:p>
              <a:endParaRPr lang="en-US"/>
            </a:p>
          </p:txBody>
        </p:sp>
        <p:sp>
          <p:nvSpPr>
            <p:cNvPr id="39" name="Freeform 199"/>
            <p:cNvSpPr>
              <a:spLocks/>
            </p:cNvSpPr>
            <p:nvPr>
              <p:custDataLst>
                <p:tags r:id="rId30"/>
              </p:custDataLst>
            </p:nvPr>
          </p:nvSpPr>
          <p:spPr bwMode="auto">
            <a:xfrm>
              <a:off x="2554084" y="4987134"/>
              <a:ext cx="38135" cy="77633"/>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grpFill/>
            <a:ln w="9525" cmpd="sng">
              <a:solidFill>
                <a:schemeClr val="bg1"/>
              </a:solidFill>
              <a:prstDash val="solid"/>
              <a:round/>
              <a:headEnd/>
              <a:tailEnd/>
            </a:ln>
          </p:spPr>
          <p:txBody>
            <a:bodyPr/>
            <a:lstStyle/>
            <a:p>
              <a:endParaRPr lang="en-US"/>
            </a:p>
          </p:txBody>
        </p:sp>
        <p:sp>
          <p:nvSpPr>
            <p:cNvPr id="40" name="Freeform 200"/>
            <p:cNvSpPr>
              <a:spLocks/>
            </p:cNvSpPr>
            <p:nvPr>
              <p:custDataLst>
                <p:tags r:id="rId31"/>
              </p:custDataLst>
            </p:nvPr>
          </p:nvSpPr>
          <p:spPr bwMode="auto">
            <a:xfrm>
              <a:off x="2502328" y="4978961"/>
              <a:ext cx="43583" cy="77633"/>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grpFill/>
            <a:ln w="9525" cmpd="sng">
              <a:solidFill>
                <a:schemeClr val="bg1"/>
              </a:solidFill>
              <a:prstDash val="solid"/>
              <a:round/>
              <a:headEnd/>
              <a:tailEnd/>
            </a:ln>
          </p:spPr>
          <p:txBody>
            <a:bodyPr/>
            <a:lstStyle/>
            <a:p>
              <a:endParaRPr lang="en-US"/>
            </a:p>
          </p:txBody>
        </p:sp>
        <p:sp>
          <p:nvSpPr>
            <p:cNvPr id="41" name="Freeform 201"/>
            <p:cNvSpPr>
              <a:spLocks/>
            </p:cNvSpPr>
            <p:nvPr>
              <p:custDataLst>
                <p:tags r:id="rId32"/>
              </p:custDataLst>
            </p:nvPr>
          </p:nvSpPr>
          <p:spPr bwMode="auto">
            <a:xfrm>
              <a:off x="2458746" y="4966703"/>
              <a:ext cx="49031" cy="7559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grpFill/>
            <a:ln w="9525" cmpd="sng">
              <a:solidFill>
                <a:schemeClr val="bg1"/>
              </a:solidFill>
              <a:prstDash val="solid"/>
              <a:round/>
              <a:headEnd/>
              <a:tailEnd/>
            </a:ln>
          </p:spPr>
          <p:txBody>
            <a:bodyPr/>
            <a:lstStyle/>
            <a:p>
              <a:endParaRPr lang="en-US"/>
            </a:p>
          </p:txBody>
        </p:sp>
        <p:sp>
          <p:nvSpPr>
            <p:cNvPr id="42" name="Freeform 202"/>
            <p:cNvSpPr>
              <a:spLocks/>
            </p:cNvSpPr>
            <p:nvPr>
              <p:custDataLst>
                <p:tags r:id="rId33"/>
              </p:custDataLst>
            </p:nvPr>
          </p:nvSpPr>
          <p:spPr bwMode="auto">
            <a:xfrm>
              <a:off x="2417885" y="4950359"/>
              <a:ext cx="57204" cy="73547"/>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grpFill/>
            <a:ln w="9525" cmpd="sng">
              <a:solidFill>
                <a:schemeClr val="bg1"/>
              </a:solidFill>
              <a:prstDash val="solid"/>
              <a:round/>
              <a:headEnd/>
              <a:tailEnd/>
            </a:ln>
          </p:spPr>
          <p:txBody>
            <a:bodyPr/>
            <a:lstStyle/>
            <a:p>
              <a:endParaRPr lang="en-US"/>
            </a:p>
          </p:txBody>
        </p:sp>
        <p:sp>
          <p:nvSpPr>
            <p:cNvPr id="43" name="Freeform 203"/>
            <p:cNvSpPr>
              <a:spLocks/>
            </p:cNvSpPr>
            <p:nvPr>
              <p:custDataLst>
                <p:tags r:id="rId34"/>
              </p:custDataLst>
            </p:nvPr>
          </p:nvSpPr>
          <p:spPr bwMode="auto">
            <a:xfrm>
              <a:off x="2406991" y="4925843"/>
              <a:ext cx="51756" cy="73547"/>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grpFill/>
            <a:ln w="9525" cmpd="sng">
              <a:solidFill>
                <a:schemeClr val="bg1"/>
              </a:solidFill>
              <a:prstDash val="solid"/>
              <a:round/>
              <a:headEnd/>
              <a:tailEnd/>
            </a:ln>
          </p:spPr>
          <p:txBody>
            <a:bodyPr/>
            <a:lstStyle/>
            <a:p>
              <a:endParaRPr lang="en-US"/>
            </a:p>
          </p:txBody>
        </p:sp>
        <p:sp>
          <p:nvSpPr>
            <p:cNvPr id="44" name="Freeform 204"/>
            <p:cNvSpPr>
              <a:spLocks/>
            </p:cNvSpPr>
            <p:nvPr>
              <p:custDataLst>
                <p:tags r:id="rId35"/>
              </p:custDataLst>
            </p:nvPr>
          </p:nvSpPr>
          <p:spPr bwMode="auto">
            <a:xfrm>
              <a:off x="2235381" y="4527467"/>
              <a:ext cx="43583" cy="77633"/>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grpFill/>
            <a:ln w="9525" cmpd="sng">
              <a:solidFill>
                <a:schemeClr val="bg1"/>
              </a:solidFill>
              <a:prstDash val="solid"/>
              <a:round/>
              <a:headEnd/>
              <a:tailEnd/>
            </a:ln>
          </p:spPr>
          <p:txBody>
            <a:bodyPr/>
            <a:lstStyle/>
            <a:p>
              <a:endParaRPr lang="en-US"/>
            </a:p>
          </p:txBody>
        </p:sp>
        <p:sp>
          <p:nvSpPr>
            <p:cNvPr id="45" name="Freeform 205"/>
            <p:cNvSpPr>
              <a:spLocks/>
            </p:cNvSpPr>
            <p:nvPr>
              <p:custDataLst>
                <p:tags r:id="rId36"/>
              </p:custDataLst>
            </p:nvPr>
          </p:nvSpPr>
          <p:spPr bwMode="auto">
            <a:xfrm>
              <a:off x="2287137" y="4650046"/>
              <a:ext cx="29964" cy="69460"/>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grpFill/>
            <a:ln w="9525" cmpd="sng">
              <a:solidFill>
                <a:schemeClr val="bg1"/>
              </a:solidFill>
              <a:prstDash val="solid"/>
              <a:round/>
              <a:headEnd/>
              <a:tailEnd/>
            </a:ln>
          </p:spPr>
          <p:txBody>
            <a:bodyPr/>
            <a:lstStyle/>
            <a:p>
              <a:endParaRPr lang="en-US"/>
            </a:p>
          </p:txBody>
        </p:sp>
        <p:sp>
          <p:nvSpPr>
            <p:cNvPr id="46" name="Freeform 206"/>
            <p:cNvSpPr>
              <a:spLocks/>
            </p:cNvSpPr>
            <p:nvPr>
              <p:custDataLst>
                <p:tags r:id="rId37"/>
              </p:custDataLst>
            </p:nvPr>
          </p:nvSpPr>
          <p:spPr bwMode="auto">
            <a:xfrm>
              <a:off x="2295310" y="4678647"/>
              <a:ext cx="13619" cy="7558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grpFill/>
            <a:ln w="9525" cmpd="sng">
              <a:solidFill>
                <a:schemeClr val="bg1"/>
              </a:solidFill>
              <a:prstDash val="solid"/>
              <a:round/>
              <a:headEnd/>
              <a:tailEnd/>
            </a:ln>
          </p:spPr>
          <p:txBody>
            <a:bodyPr/>
            <a:lstStyle/>
            <a:p>
              <a:endParaRPr lang="en-US"/>
            </a:p>
          </p:txBody>
        </p:sp>
        <p:sp>
          <p:nvSpPr>
            <p:cNvPr id="47" name="Freeform 207"/>
            <p:cNvSpPr>
              <a:spLocks/>
            </p:cNvSpPr>
            <p:nvPr>
              <p:custDataLst>
                <p:tags r:id="rId38"/>
              </p:custDataLst>
            </p:nvPr>
          </p:nvSpPr>
          <p:spPr bwMode="auto">
            <a:xfrm>
              <a:off x="2319824" y="4758322"/>
              <a:ext cx="29964" cy="77633"/>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grpFill/>
            <a:ln w="9525" cmpd="sng">
              <a:solidFill>
                <a:schemeClr val="bg1"/>
              </a:solidFill>
              <a:prstDash val="solid"/>
              <a:round/>
              <a:headEnd/>
              <a:tailEnd/>
            </a:ln>
          </p:spPr>
          <p:txBody>
            <a:bodyPr/>
            <a:lstStyle/>
            <a:p>
              <a:endParaRPr lang="en-US"/>
            </a:p>
          </p:txBody>
        </p:sp>
        <p:sp>
          <p:nvSpPr>
            <p:cNvPr id="48" name="Freeform 208"/>
            <p:cNvSpPr>
              <a:spLocks/>
            </p:cNvSpPr>
            <p:nvPr>
              <p:custDataLst>
                <p:tags r:id="rId39"/>
              </p:custDataLst>
            </p:nvPr>
          </p:nvSpPr>
          <p:spPr bwMode="auto">
            <a:xfrm>
              <a:off x="2298031" y="4774664"/>
              <a:ext cx="46308" cy="7559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grpFill/>
            <a:ln w="9525" cmpd="sng">
              <a:solidFill>
                <a:schemeClr val="bg1"/>
              </a:solidFill>
              <a:prstDash val="solid"/>
              <a:round/>
              <a:headEnd/>
              <a:tailEnd/>
            </a:ln>
          </p:spPr>
          <p:txBody>
            <a:bodyPr/>
            <a:lstStyle/>
            <a:p>
              <a:endParaRPr lang="en-US"/>
            </a:p>
          </p:txBody>
        </p:sp>
        <p:sp>
          <p:nvSpPr>
            <p:cNvPr id="49" name="Freeform 209"/>
            <p:cNvSpPr>
              <a:spLocks/>
            </p:cNvSpPr>
            <p:nvPr>
              <p:custDataLst>
                <p:tags r:id="rId40"/>
              </p:custDataLst>
            </p:nvPr>
          </p:nvSpPr>
          <p:spPr bwMode="auto">
            <a:xfrm>
              <a:off x="2349787" y="4817568"/>
              <a:ext cx="19067" cy="7558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grpFill/>
            <a:ln w="9525" cmpd="sng">
              <a:solidFill>
                <a:schemeClr val="bg1"/>
              </a:solidFill>
              <a:prstDash val="solid"/>
              <a:round/>
              <a:headEnd/>
              <a:tailEnd/>
            </a:ln>
          </p:spPr>
          <p:txBody>
            <a:bodyPr/>
            <a:lstStyle/>
            <a:p>
              <a:endParaRPr lang="en-US"/>
            </a:p>
          </p:txBody>
        </p:sp>
        <p:sp>
          <p:nvSpPr>
            <p:cNvPr id="50" name="Freeform 210"/>
            <p:cNvSpPr>
              <a:spLocks/>
            </p:cNvSpPr>
            <p:nvPr>
              <p:custDataLst>
                <p:tags r:id="rId41"/>
              </p:custDataLst>
            </p:nvPr>
          </p:nvSpPr>
          <p:spPr bwMode="auto">
            <a:xfrm>
              <a:off x="2344341" y="4860470"/>
              <a:ext cx="35410" cy="7150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grpFill/>
            <a:ln w="9525" cmpd="sng">
              <a:solidFill>
                <a:schemeClr val="bg1"/>
              </a:solidFill>
              <a:prstDash val="solid"/>
              <a:round/>
              <a:headEnd/>
              <a:tailEnd/>
            </a:ln>
          </p:spPr>
          <p:txBody>
            <a:bodyPr/>
            <a:lstStyle/>
            <a:p>
              <a:endParaRPr lang="en-US"/>
            </a:p>
          </p:txBody>
        </p:sp>
        <p:sp>
          <p:nvSpPr>
            <p:cNvPr id="51" name="Freeform 211"/>
            <p:cNvSpPr>
              <a:spLocks/>
            </p:cNvSpPr>
            <p:nvPr>
              <p:custDataLst>
                <p:tags r:id="rId42"/>
              </p:custDataLst>
            </p:nvPr>
          </p:nvSpPr>
          <p:spPr bwMode="auto">
            <a:xfrm>
              <a:off x="2385199" y="4878855"/>
              <a:ext cx="29964" cy="73547"/>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grpFill/>
            <a:ln w="9525" cmpd="sng">
              <a:solidFill>
                <a:schemeClr val="bg1"/>
              </a:solidFill>
              <a:prstDash val="solid"/>
              <a:round/>
              <a:headEnd/>
              <a:tailEnd/>
            </a:ln>
          </p:spPr>
          <p:txBody>
            <a:bodyPr/>
            <a:lstStyle/>
            <a:p>
              <a:endParaRPr lang="en-US"/>
            </a:p>
          </p:txBody>
        </p:sp>
        <p:sp>
          <p:nvSpPr>
            <p:cNvPr id="52" name="Freeform 212"/>
            <p:cNvSpPr>
              <a:spLocks/>
            </p:cNvSpPr>
            <p:nvPr>
              <p:custDataLst>
                <p:tags r:id="rId43"/>
              </p:custDataLst>
            </p:nvPr>
          </p:nvSpPr>
          <p:spPr bwMode="auto">
            <a:xfrm>
              <a:off x="2387922" y="4915630"/>
              <a:ext cx="10896" cy="73547"/>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grpFill/>
            <a:ln w="9525" cmpd="sng">
              <a:solidFill>
                <a:schemeClr val="bg1"/>
              </a:solidFill>
              <a:prstDash val="solid"/>
              <a:round/>
              <a:headEnd/>
              <a:tailEnd/>
            </a:ln>
          </p:spPr>
          <p:txBody>
            <a:bodyPr/>
            <a:lstStyle/>
            <a:p>
              <a:endParaRPr lang="en-US"/>
            </a:p>
          </p:txBody>
        </p:sp>
        <p:sp>
          <p:nvSpPr>
            <p:cNvPr id="53" name="Freeform 213"/>
            <p:cNvSpPr>
              <a:spLocks/>
            </p:cNvSpPr>
            <p:nvPr>
              <p:custDataLst>
                <p:tags r:id="rId44"/>
              </p:custDataLst>
            </p:nvPr>
          </p:nvSpPr>
          <p:spPr bwMode="auto">
            <a:xfrm>
              <a:off x="2515948" y="5005519"/>
              <a:ext cx="59927" cy="73547"/>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grpFill/>
            <a:ln w="9525" cmpd="sng">
              <a:solidFill>
                <a:schemeClr val="bg1"/>
              </a:solidFill>
              <a:prstDash val="solid"/>
              <a:round/>
              <a:headEnd/>
              <a:tailEnd/>
            </a:ln>
          </p:spPr>
          <p:txBody>
            <a:bodyPr/>
            <a:lstStyle/>
            <a:p>
              <a:endParaRPr lang="en-US"/>
            </a:p>
          </p:txBody>
        </p:sp>
        <p:sp>
          <p:nvSpPr>
            <p:cNvPr id="54" name="Freeform 214"/>
            <p:cNvSpPr>
              <a:spLocks/>
            </p:cNvSpPr>
            <p:nvPr>
              <p:custDataLst>
                <p:tags r:id="rId45"/>
              </p:custDataLst>
            </p:nvPr>
          </p:nvSpPr>
          <p:spPr bwMode="auto">
            <a:xfrm>
              <a:off x="2581323" y="4929930"/>
              <a:ext cx="212468" cy="128708"/>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grpFill/>
            <a:ln w="9525" cmpd="sng">
              <a:solidFill>
                <a:schemeClr val="bg1"/>
              </a:solidFill>
              <a:prstDash val="solid"/>
              <a:round/>
              <a:headEnd/>
              <a:tailEnd/>
            </a:ln>
          </p:spPr>
          <p:txBody>
            <a:bodyPr/>
            <a:lstStyle/>
            <a:p>
              <a:endParaRPr lang="en-US"/>
            </a:p>
          </p:txBody>
        </p:sp>
        <p:sp>
          <p:nvSpPr>
            <p:cNvPr id="55" name="Freeform 215"/>
            <p:cNvSpPr>
              <a:spLocks/>
            </p:cNvSpPr>
            <p:nvPr>
              <p:custDataLst>
                <p:tags r:id="rId46"/>
              </p:custDataLst>
            </p:nvPr>
          </p:nvSpPr>
          <p:spPr bwMode="auto">
            <a:xfrm>
              <a:off x="1813168" y="2055486"/>
              <a:ext cx="89891" cy="7558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grpFill/>
            <a:ln w="9525" cmpd="sng">
              <a:solidFill>
                <a:schemeClr val="bg1"/>
              </a:solidFill>
              <a:prstDash val="solid"/>
              <a:round/>
              <a:headEnd/>
              <a:tailEnd/>
            </a:ln>
          </p:spPr>
          <p:txBody>
            <a:bodyPr/>
            <a:lstStyle/>
            <a:p>
              <a:endParaRPr lang="en-US"/>
            </a:p>
          </p:txBody>
        </p:sp>
        <p:sp>
          <p:nvSpPr>
            <p:cNvPr id="56" name="Freeform 216"/>
            <p:cNvSpPr>
              <a:spLocks/>
            </p:cNvSpPr>
            <p:nvPr>
              <p:custDataLst>
                <p:tags r:id="rId47"/>
              </p:custDataLst>
            </p:nvPr>
          </p:nvSpPr>
          <p:spPr bwMode="auto">
            <a:xfrm>
              <a:off x="1568015" y="1877747"/>
              <a:ext cx="430384" cy="140966"/>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grpFill/>
            <a:ln w="9525" cmpd="sng">
              <a:solidFill>
                <a:schemeClr val="bg1"/>
              </a:solidFill>
              <a:prstDash val="solid"/>
              <a:round/>
              <a:headEnd/>
              <a:tailEnd/>
            </a:ln>
          </p:spPr>
          <p:txBody>
            <a:bodyPr/>
            <a:lstStyle/>
            <a:p>
              <a:endParaRPr lang="en-US"/>
            </a:p>
          </p:txBody>
        </p:sp>
        <p:sp>
          <p:nvSpPr>
            <p:cNvPr id="57" name="Freeform 217"/>
            <p:cNvSpPr>
              <a:spLocks/>
            </p:cNvSpPr>
            <p:nvPr>
              <p:custDataLst>
                <p:tags r:id="rId48"/>
              </p:custDataLst>
            </p:nvPr>
          </p:nvSpPr>
          <p:spPr bwMode="auto">
            <a:xfrm>
              <a:off x="2091011" y="2010541"/>
              <a:ext cx="152541" cy="89891"/>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grpFill/>
            <a:ln w="9525" cmpd="sng">
              <a:solidFill>
                <a:schemeClr val="bg1"/>
              </a:solidFill>
              <a:prstDash val="solid"/>
              <a:round/>
              <a:headEnd/>
              <a:tailEnd/>
            </a:ln>
          </p:spPr>
          <p:txBody>
            <a:bodyPr/>
            <a:lstStyle/>
            <a:p>
              <a:endParaRPr lang="en-US"/>
            </a:p>
          </p:txBody>
        </p:sp>
        <p:sp>
          <p:nvSpPr>
            <p:cNvPr id="58" name="Freeform 218"/>
            <p:cNvSpPr>
              <a:spLocks/>
            </p:cNvSpPr>
            <p:nvPr>
              <p:custDataLst>
                <p:tags r:id="rId49"/>
              </p:custDataLst>
            </p:nvPr>
          </p:nvSpPr>
          <p:spPr bwMode="auto">
            <a:xfrm>
              <a:off x="1350098" y="2088173"/>
              <a:ext cx="57204" cy="10827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9" name="Freeform 219"/>
            <p:cNvSpPr>
              <a:spLocks/>
            </p:cNvSpPr>
            <p:nvPr>
              <p:custDataLst>
                <p:tags r:id="rId50"/>
              </p:custDataLst>
            </p:nvPr>
          </p:nvSpPr>
          <p:spPr bwMode="auto">
            <a:xfrm>
              <a:off x="1213902" y="2088173"/>
              <a:ext cx="160714" cy="187953"/>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0" name="Freeform 220"/>
            <p:cNvSpPr>
              <a:spLocks/>
            </p:cNvSpPr>
            <p:nvPr>
              <p:custDataLst>
                <p:tags r:id="rId51"/>
              </p:custDataLst>
            </p:nvPr>
          </p:nvSpPr>
          <p:spPr bwMode="auto">
            <a:xfrm>
              <a:off x="1295619" y="2231179"/>
              <a:ext cx="122578" cy="73547"/>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1" name="Freeform 221"/>
            <p:cNvSpPr>
              <a:spLocks/>
            </p:cNvSpPr>
            <p:nvPr>
              <p:custDataLst>
                <p:tags r:id="rId52"/>
              </p:custDataLst>
            </p:nvPr>
          </p:nvSpPr>
          <p:spPr bwMode="auto">
            <a:xfrm>
              <a:off x="1350099" y="2182150"/>
              <a:ext cx="245155" cy="11236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2" name="Freeform 222"/>
            <p:cNvSpPr>
              <a:spLocks/>
            </p:cNvSpPr>
            <p:nvPr>
              <p:custDataLst>
                <p:tags r:id="rId53"/>
              </p:custDataLst>
            </p:nvPr>
          </p:nvSpPr>
          <p:spPr bwMode="auto">
            <a:xfrm>
              <a:off x="1380062" y="2220965"/>
              <a:ext cx="215191" cy="157309"/>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3" name="Freeform 223"/>
            <p:cNvSpPr>
              <a:spLocks/>
            </p:cNvSpPr>
            <p:nvPr>
              <p:custDataLst>
                <p:tags r:id="rId54"/>
              </p:custDataLst>
            </p:nvPr>
          </p:nvSpPr>
          <p:spPr bwMode="auto">
            <a:xfrm>
              <a:off x="1467230" y="2366016"/>
              <a:ext cx="144368" cy="128706"/>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4" name="Freeform 224"/>
            <p:cNvSpPr>
              <a:spLocks/>
            </p:cNvSpPr>
            <p:nvPr>
              <p:custDataLst>
                <p:tags r:id="rId55"/>
              </p:custDataLst>
            </p:nvPr>
          </p:nvSpPr>
          <p:spPr bwMode="auto">
            <a:xfrm>
              <a:off x="1606150" y="2435478"/>
              <a:ext cx="245155" cy="102148"/>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5" name="Freeform 225"/>
            <p:cNvSpPr>
              <a:spLocks/>
            </p:cNvSpPr>
            <p:nvPr>
              <p:custDataLst>
                <p:tags r:id="rId56"/>
              </p:custDataLst>
            </p:nvPr>
          </p:nvSpPr>
          <p:spPr bwMode="auto">
            <a:xfrm>
              <a:off x="2774722" y="4049415"/>
              <a:ext cx="228812" cy="200210"/>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6" name="Freeform 346"/>
            <p:cNvSpPr>
              <a:spLocks/>
            </p:cNvSpPr>
            <p:nvPr>
              <p:custDataLst>
                <p:tags r:id="rId57"/>
              </p:custDataLst>
            </p:nvPr>
          </p:nvSpPr>
          <p:spPr bwMode="auto">
            <a:xfrm>
              <a:off x="2524121" y="2180106"/>
              <a:ext cx="24515" cy="7150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grpFill/>
            <a:ln w="9525" cmpd="sng">
              <a:solidFill>
                <a:schemeClr val="bg1"/>
              </a:solidFill>
              <a:prstDash val="solid"/>
              <a:round/>
              <a:headEnd/>
              <a:tailEnd/>
            </a:ln>
          </p:spPr>
          <p:txBody>
            <a:bodyPr/>
            <a:lstStyle/>
            <a:p>
              <a:endParaRPr lang="en-US"/>
            </a:p>
          </p:txBody>
        </p:sp>
        <p:sp>
          <p:nvSpPr>
            <p:cNvPr id="67" name="Line 359"/>
            <p:cNvSpPr>
              <a:spLocks noChangeShapeType="1"/>
            </p:cNvSpPr>
            <p:nvPr>
              <p:custDataLst>
                <p:tags r:id="rId58"/>
              </p:custDataLst>
            </p:nvPr>
          </p:nvSpPr>
          <p:spPr bwMode="auto">
            <a:xfrm flipH="1">
              <a:off x="1192110" y="2842025"/>
              <a:ext cx="8173" cy="10216"/>
            </a:xfrm>
            <a:prstGeom prst="line">
              <a:avLst/>
            </a:prstGeom>
            <a:grpFill/>
            <a:ln w="9525">
              <a:solidFill>
                <a:schemeClr val="bg1"/>
              </a:solidFill>
              <a:round/>
              <a:headEnd/>
              <a:tailEnd/>
            </a:ln>
            <a:extLst/>
          </p:spPr>
          <p:txBody>
            <a:bodyPr/>
            <a:lstStyle/>
            <a:p>
              <a:endParaRPr lang="en-US"/>
            </a:p>
          </p:txBody>
        </p:sp>
        <p:sp>
          <p:nvSpPr>
            <p:cNvPr id="68" name="Freeform 360"/>
            <p:cNvSpPr>
              <a:spLocks/>
            </p:cNvSpPr>
            <p:nvPr>
              <p:custDataLst>
                <p:tags r:id="rId59"/>
              </p:custDataLst>
            </p:nvPr>
          </p:nvSpPr>
          <p:spPr bwMode="auto">
            <a:xfrm>
              <a:off x="1192109" y="2852241"/>
              <a:ext cx="21792" cy="7558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grpFill/>
            <a:ln w="9525" cmpd="sng">
              <a:solidFill>
                <a:schemeClr val="bg1"/>
              </a:solidFill>
              <a:prstDash val="solid"/>
              <a:round/>
              <a:headEnd/>
              <a:tailEnd/>
            </a:ln>
          </p:spPr>
          <p:txBody>
            <a:bodyPr/>
            <a:lstStyle/>
            <a:p>
              <a:endParaRPr lang="en-US"/>
            </a:p>
          </p:txBody>
        </p:sp>
        <p:sp>
          <p:nvSpPr>
            <p:cNvPr id="69" name="Freeform 361"/>
            <p:cNvSpPr>
              <a:spLocks/>
            </p:cNvSpPr>
            <p:nvPr>
              <p:custDataLst>
                <p:tags r:id="rId60"/>
              </p:custDataLst>
            </p:nvPr>
          </p:nvSpPr>
          <p:spPr bwMode="auto">
            <a:xfrm>
              <a:off x="1205729" y="2835895"/>
              <a:ext cx="8171" cy="73547"/>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grpFill/>
            <a:ln w="9525" cmpd="sng">
              <a:solidFill>
                <a:schemeClr val="bg1"/>
              </a:solidFill>
              <a:prstDash val="solid"/>
              <a:round/>
              <a:headEnd/>
              <a:tailEnd/>
            </a:ln>
          </p:spPr>
          <p:txBody>
            <a:bodyPr/>
            <a:lstStyle/>
            <a:p>
              <a:endParaRPr lang="en-US"/>
            </a:p>
          </p:txBody>
        </p:sp>
        <p:grpSp>
          <p:nvGrpSpPr>
            <p:cNvPr id="70" name="Group 362"/>
            <p:cNvGrpSpPr>
              <a:grpSpLocks/>
            </p:cNvGrpSpPr>
            <p:nvPr>
              <p:custDataLst>
                <p:tags r:id="rId61"/>
              </p:custDataLst>
            </p:nvPr>
          </p:nvGrpSpPr>
          <p:grpSpPr bwMode="auto">
            <a:xfrm>
              <a:off x="1192110" y="2752135"/>
              <a:ext cx="716399" cy="259457"/>
              <a:chOff x="912" y="2626"/>
              <a:chExt cx="311" cy="127"/>
            </a:xfrm>
            <a:grpFill/>
          </p:grpSpPr>
          <p:sp>
            <p:nvSpPr>
              <p:cNvPr id="78"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0"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71" name="Group 438"/>
            <p:cNvGrpSpPr>
              <a:grpSpLocks/>
            </p:cNvGrpSpPr>
            <p:nvPr>
              <p:custDataLst>
                <p:tags r:id="rId62"/>
              </p:custDataLst>
            </p:nvPr>
          </p:nvGrpSpPr>
          <p:grpSpPr bwMode="auto">
            <a:xfrm>
              <a:off x="2259897" y="3716412"/>
              <a:ext cx="659195" cy="1327924"/>
              <a:chOff x="1589" y="3126"/>
              <a:chExt cx="290" cy="657"/>
            </a:xfrm>
            <a:grpFill/>
          </p:grpSpPr>
          <p:sp>
            <p:nvSpPr>
              <p:cNvPr id="75"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7"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72" name="Freeform 445"/>
            <p:cNvSpPr>
              <a:spLocks/>
            </p:cNvSpPr>
            <p:nvPr>
              <p:custDataLst>
                <p:tags r:id="rId63"/>
              </p:custDataLst>
            </p:nvPr>
          </p:nvSpPr>
          <p:spPr bwMode="auto">
            <a:xfrm>
              <a:off x="2943607" y="2807295"/>
              <a:ext cx="141645" cy="73547"/>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3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3" name="Freeform 450"/>
            <p:cNvSpPr>
              <a:spLocks/>
            </p:cNvSpPr>
            <p:nvPr>
              <p:custDataLst>
                <p:tags r:id="rId64"/>
              </p:custDataLst>
            </p:nvPr>
          </p:nvSpPr>
          <p:spPr bwMode="auto">
            <a:xfrm>
              <a:off x="1747794" y="2312899"/>
              <a:ext cx="512102" cy="674176"/>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4" name="Freeform 541"/>
            <p:cNvSpPr>
              <a:spLocks/>
            </p:cNvSpPr>
            <p:nvPr>
              <p:custDataLst>
                <p:tags r:id="rId65"/>
              </p:custDataLst>
            </p:nvPr>
          </p:nvSpPr>
          <p:spPr bwMode="auto">
            <a:xfrm>
              <a:off x="2673936" y="2570313"/>
              <a:ext cx="171609" cy="157308"/>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3585290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
        <p:nvSpPr>
          <p:cNvPr id="7" name="TextBox 31"/>
          <p:cNvSpPr txBox="1"/>
          <p:nvPr userDrawn="1"/>
        </p:nvSpPr>
        <p:spPr>
          <a:xfrm>
            <a:off x="395536" y="207423"/>
            <a:ext cx="6239002" cy="400110"/>
          </a:xfrm>
          <a:prstGeom prst="rect">
            <a:avLst/>
          </a:prstGeom>
          <a:noFill/>
        </p:spPr>
        <p:txBody>
          <a:bodyPr wrap="square" rtlCol="0">
            <a:spAutoFit/>
          </a:bodyPr>
          <a:lstStyle/>
          <a:p>
            <a:r>
              <a:rPr lang="es-ES" sz="2000" dirty="0">
                <a:solidFill>
                  <a:schemeClr val="bg1">
                    <a:lumMod val="65000"/>
                  </a:schemeClr>
                </a:solidFill>
                <a:latin typeface="Century Gothic" panose="020B0502020202020204" pitchFamily="34" charset="0"/>
              </a:rPr>
              <a:t>                       COLOMBIA</a:t>
            </a:r>
          </a:p>
        </p:txBody>
      </p:sp>
      <p:pic>
        <p:nvPicPr>
          <p:cNvPr id="8" name="Imagen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7769" y="188640"/>
            <a:ext cx="1578284" cy="426137"/>
          </a:xfrm>
          <a:prstGeom prst="rect">
            <a:avLst/>
          </a:prstGeom>
        </p:spPr>
      </p:pic>
      <p:sp>
        <p:nvSpPr>
          <p:cNvPr id="9" name="Rectangle 36"/>
          <p:cNvSpPr/>
          <p:nvPr userDrawn="1"/>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1"/>
          <p:cNvSpPr txBox="1"/>
          <p:nvPr userDrawn="1"/>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293290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6636907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1762768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720473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3901044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0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388766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740946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7964448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2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548543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3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516288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14400613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4464031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379075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8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14074916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9_Título y objeto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Footer Placeholder 4"/>
          <p:cNvSpPr>
            <a:spLocks noGrp="1"/>
          </p:cNvSpPr>
          <p:nvPr>
            <p:ph type="ftr" sz="quarter" idx="11"/>
          </p:nvPr>
        </p:nvSpPr>
        <p:spPr/>
        <p:txBody>
          <a:bodyPr/>
          <a:lstStyle/>
          <a:p>
            <a:endParaRPr lang="es-ES" dirty="0"/>
          </a:p>
        </p:txBody>
      </p:sp>
      <p:sp>
        <p:nvSpPr>
          <p:cNvPr id="6" name="Slide Number Placeholder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63693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CC8DBC49-001B-4554-9368-550CBACF1A3D}" type="datetimeFigureOut">
              <a:rPr lang="es-ES" smtClean="0"/>
              <a:t>10/05/2017</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63263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6286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4629150" y="1825625"/>
            <a:ext cx="38862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CC8DBC49-001B-4554-9368-550CBACF1A3D}" type="datetimeFigureOut">
              <a:rPr lang="es-ES" smtClean="0"/>
              <a:t>10/05/2017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191693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365126"/>
            <a:ext cx="78867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4" name="Marcador de contenido 3"/>
          <p:cNvSpPr>
            <a:spLocks noGrp="1"/>
          </p:cNvSpPr>
          <p:nvPr>
            <p:ph sz="half" idx="2"/>
          </p:nvPr>
        </p:nvSpPr>
        <p:spPr>
          <a:xfrm>
            <a:off x="629842" y="2505075"/>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CC8DBC49-001B-4554-9368-550CBACF1A3D}" type="datetimeFigureOut">
              <a:rPr lang="es-ES" smtClean="0"/>
              <a:t>10/05/2017</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681016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CC8DBC49-001B-4554-9368-550CBACF1A3D}" type="datetimeFigureOut">
              <a:rPr lang="es-ES" smtClean="0"/>
              <a:t>10/05/2017</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223907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CC8DBC49-001B-4554-9368-550CBACF1A3D}" type="datetimeFigureOut">
              <a:rPr lang="es-ES" smtClean="0"/>
              <a:t>10/05/2017</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C3D2779-1611-49DA-8F04-0AED01F1B940}" type="slidenum">
              <a:rPr lang="es-ES" smtClean="0"/>
              <a:t>‹Nº›</a:t>
            </a:fld>
            <a:endParaRPr lang="es-ES"/>
          </a:p>
        </p:txBody>
      </p:sp>
      <p:grpSp>
        <p:nvGrpSpPr>
          <p:cNvPr id="5" name="Group 13"/>
          <p:cNvGrpSpPr/>
          <p:nvPr userDrawn="1"/>
        </p:nvGrpSpPr>
        <p:grpSpPr>
          <a:xfrm>
            <a:off x="4346487" y="1055584"/>
            <a:ext cx="4388169" cy="5092030"/>
            <a:chOff x="339516" y="1491630"/>
            <a:chExt cx="3315042" cy="3587436"/>
          </a:xfrm>
          <a:solidFill>
            <a:schemeClr val="bg1">
              <a:lumMod val="95000"/>
            </a:schemeClr>
          </a:solidFill>
        </p:grpSpPr>
        <p:sp>
          <p:nvSpPr>
            <p:cNvPr id="6" name="Freeform 7"/>
            <p:cNvSpPr>
              <a:spLocks/>
            </p:cNvSpPr>
            <p:nvPr>
              <p:custDataLst>
                <p:tags r:id="rId1"/>
              </p:custDataLst>
            </p:nvPr>
          </p:nvSpPr>
          <p:spPr bwMode="auto">
            <a:xfrm>
              <a:off x="1644286" y="2803208"/>
              <a:ext cx="582925" cy="759982"/>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 name="Freeform 8"/>
            <p:cNvSpPr>
              <a:spLocks/>
            </p:cNvSpPr>
            <p:nvPr>
              <p:custDataLst>
                <p:tags r:id="rId2"/>
              </p:custDataLst>
            </p:nvPr>
          </p:nvSpPr>
          <p:spPr bwMode="auto">
            <a:xfrm>
              <a:off x="2159112" y="3528459"/>
              <a:ext cx="449450" cy="1454587"/>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8" name="Freeform 9"/>
            <p:cNvSpPr>
              <a:spLocks/>
            </p:cNvSpPr>
            <p:nvPr>
              <p:custDataLst>
                <p:tags r:id="rId3"/>
              </p:custDataLst>
            </p:nvPr>
          </p:nvSpPr>
          <p:spPr bwMode="auto">
            <a:xfrm>
              <a:off x="1995675" y="2605042"/>
              <a:ext cx="1658883" cy="1548564"/>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9" name="Group 38"/>
            <p:cNvGrpSpPr>
              <a:grpSpLocks/>
            </p:cNvGrpSpPr>
            <p:nvPr>
              <p:custDataLst>
                <p:tags r:id="rId4"/>
              </p:custDataLst>
            </p:nvPr>
          </p:nvGrpSpPr>
          <p:grpSpPr bwMode="auto">
            <a:xfrm>
              <a:off x="2905474" y="4905415"/>
              <a:ext cx="111681" cy="71504"/>
              <a:chOff x="1654" y="3671"/>
              <a:chExt cx="49" cy="17"/>
            </a:xfrm>
            <a:grpFill/>
          </p:grpSpPr>
          <p:sp>
            <p:nvSpPr>
              <p:cNvPr id="91"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chemeClr val="bg1"/>
                </a:solidFill>
                <a:prstDash val="solid"/>
                <a:round/>
                <a:headEnd/>
                <a:tailEnd/>
              </a:ln>
            </p:spPr>
            <p:txBody>
              <a:bodyPr/>
              <a:lstStyle/>
              <a:p>
                <a:endParaRPr lang="en-US"/>
              </a:p>
            </p:txBody>
          </p:sp>
          <p:sp>
            <p:nvSpPr>
              <p:cNvPr id="92"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chemeClr val="bg1"/>
                </a:solidFill>
                <a:prstDash val="solid"/>
                <a:round/>
                <a:headEnd/>
                <a:tailEnd/>
              </a:ln>
            </p:spPr>
            <p:txBody>
              <a:bodyPr/>
              <a:lstStyle/>
              <a:p>
                <a:endParaRPr lang="en-US"/>
              </a:p>
            </p:txBody>
          </p:sp>
        </p:grpSp>
        <p:sp>
          <p:nvSpPr>
            <p:cNvPr id="10" name="Freeform 41"/>
            <p:cNvSpPr>
              <a:spLocks/>
            </p:cNvSpPr>
            <p:nvPr>
              <p:custDataLst>
                <p:tags r:id="rId5"/>
              </p:custDataLst>
            </p:nvPr>
          </p:nvSpPr>
          <p:spPr bwMode="auto">
            <a:xfrm>
              <a:off x="2300756" y="2067744"/>
              <a:ext cx="54479" cy="7558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grpFill/>
            <a:ln w="9525" cmpd="sng">
              <a:solidFill>
                <a:schemeClr val="bg1"/>
              </a:solidFill>
              <a:prstDash val="solid"/>
              <a:round/>
              <a:headEnd/>
              <a:tailEnd/>
            </a:ln>
          </p:spPr>
          <p:txBody>
            <a:bodyPr/>
            <a:lstStyle/>
            <a:p>
              <a:endParaRPr lang="en-US"/>
            </a:p>
          </p:txBody>
        </p:sp>
        <p:sp>
          <p:nvSpPr>
            <p:cNvPr id="11" name="Freeform 42"/>
            <p:cNvSpPr>
              <a:spLocks/>
            </p:cNvSpPr>
            <p:nvPr>
              <p:custDataLst>
                <p:tags r:id="rId6"/>
              </p:custDataLst>
            </p:nvPr>
          </p:nvSpPr>
          <p:spPr bwMode="auto">
            <a:xfrm>
              <a:off x="2396093" y="2075915"/>
              <a:ext cx="2725" cy="7558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grpFill/>
            <a:ln w="9525" cmpd="sng">
              <a:solidFill>
                <a:schemeClr val="bg1"/>
              </a:solidFill>
              <a:prstDash val="solid"/>
              <a:round/>
              <a:headEnd/>
              <a:tailEnd/>
            </a:ln>
          </p:spPr>
          <p:txBody>
            <a:bodyPr/>
            <a:lstStyle/>
            <a:p>
              <a:endParaRPr lang="en-US"/>
            </a:p>
          </p:txBody>
        </p:sp>
        <p:sp>
          <p:nvSpPr>
            <p:cNvPr id="12" name="Freeform 43"/>
            <p:cNvSpPr>
              <a:spLocks/>
            </p:cNvSpPr>
            <p:nvPr>
              <p:custDataLst>
                <p:tags r:id="rId7"/>
              </p:custDataLst>
            </p:nvPr>
          </p:nvSpPr>
          <p:spPr bwMode="auto">
            <a:xfrm>
              <a:off x="2417885" y="2077957"/>
              <a:ext cx="10896" cy="7559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grpFill/>
            <a:ln w="9525" cmpd="sng">
              <a:solidFill>
                <a:schemeClr val="bg1"/>
              </a:solidFill>
              <a:prstDash val="solid"/>
              <a:round/>
              <a:headEnd/>
              <a:tailEnd/>
            </a:ln>
          </p:spPr>
          <p:txBody>
            <a:bodyPr/>
            <a:lstStyle/>
            <a:p>
              <a:endParaRPr lang="en-US"/>
            </a:p>
          </p:txBody>
        </p:sp>
        <p:sp>
          <p:nvSpPr>
            <p:cNvPr id="13" name="Freeform 44"/>
            <p:cNvSpPr>
              <a:spLocks/>
            </p:cNvSpPr>
            <p:nvPr>
              <p:custDataLst>
                <p:tags r:id="rId8"/>
              </p:custDataLst>
            </p:nvPr>
          </p:nvSpPr>
          <p:spPr bwMode="auto">
            <a:xfrm>
              <a:off x="2442403" y="2065699"/>
              <a:ext cx="13619" cy="73547"/>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grpFill/>
            <a:ln w="9525" cmpd="sng">
              <a:solidFill>
                <a:schemeClr val="bg1"/>
              </a:solidFill>
              <a:prstDash val="solid"/>
              <a:round/>
              <a:headEnd/>
              <a:tailEnd/>
            </a:ln>
          </p:spPr>
          <p:txBody>
            <a:bodyPr/>
            <a:lstStyle/>
            <a:p>
              <a:endParaRPr lang="en-US"/>
            </a:p>
          </p:txBody>
        </p:sp>
        <p:sp>
          <p:nvSpPr>
            <p:cNvPr id="14" name="Freeform 45"/>
            <p:cNvSpPr>
              <a:spLocks/>
            </p:cNvSpPr>
            <p:nvPr>
              <p:custDataLst>
                <p:tags r:id="rId9"/>
              </p:custDataLst>
            </p:nvPr>
          </p:nvSpPr>
          <p:spPr bwMode="auto">
            <a:xfrm>
              <a:off x="2406991" y="2055486"/>
              <a:ext cx="19068" cy="7558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grpFill/>
            <a:ln w="9525" cmpd="sng">
              <a:solidFill>
                <a:schemeClr val="bg1"/>
              </a:solidFill>
              <a:prstDash val="solid"/>
              <a:round/>
              <a:headEnd/>
              <a:tailEnd/>
            </a:ln>
          </p:spPr>
          <p:txBody>
            <a:bodyPr/>
            <a:lstStyle/>
            <a:p>
              <a:endParaRPr lang="en-US"/>
            </a:p>
          </p:txBody>
        </p:sp>
        <p:sp>
          <p:nvSpPr>
            <p:cNvPr id="15" name="Freeform 46"/>
            <p:cNvSpPr>
              <a:spLocks/>
            </p:cNvSpPr>
            <p:nvPr>
              <p:custDataLst>
                <p:tags r:id="rId10"/>
              </p:custDataLst>
            </p:nvPr>
          </p:nvSpPr>
          <p:spPr bwMode="auto">
            <a:xfrm>
              <a:off x="2491434" y="2092259"/>
              <a:ext cx="24515" cy="77633"/>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grpFill/>
            <a:ln w="9525" cmpd="sng">
              <a:solidFill>
                <a:schemeClr val="bg1"/>
              </a:solidFill>
              <a:prstDash val="solid"/>
              <a:round/>
              <a:headEnd/>
              <a:tailEnd/>
            </a:ln>
          </p:spPr>
          <p:txBody>
            <a:bodyPr/>
            <a:lstStyle/>
            <a:p>
              <a:endParaRPr lang="en-US"/>
            </a:p>
          </p:txBody>
        </p:sp>
        <p:sp>
          <p:nvSpPr>
            <p:cNvPr id="16" name="Line 47"/>
            <p:cNvSpPr>
              <a:spLocks noChangeShapeType="1"/>
            </p:cNvSpPr>
            <p:nvPr>
              <p:custDataLst>
                <p:tags r:id="rId11"/>
              </p:custDataLst>
            </p:nvPr>
          </p:nvSpPr>
          <p:spPr bwMode="auto">
            <a:xfrm flipH="1" flipV="1">
              <a:off x="2505051" y="2088173"/>
              <a:ext cx="10896" cy="12258"/>
            </a:xfrm>
            <a:prstGeom prst="line">
              <a:avLst/>
            </a:prstGeom>
            <a:grpFill/>
            <a:ln w="9525">
              <a:solidFill>
                <a:schemeClr val="bg1"/>
              </a:solidFill>
              <a:round/>
              <a:headEnd/>
              <a:tailEnd/>
            </a:ln>
            <a:extLst/>
          </p:spPr>
          <p:txBody>
            <a:bodyPr/>
            <a:lstStyle/>
            <a:p>
              <a:endParaRPr lang="en-US"/>
            </a:p>
          </p:txBody>
        </p:sp>
        <p:sp>
          <p:nvSpPr>
            <p:cNvPr id="17" name="Line 48"/>
            <p:cNvSpPr>
              <a:spLocks noChangeShapeType="1"/>
            </p:cNvSpPr>
            <p:nvPr>
              <p:custDataLst>
                <p:tags r:id="rId12"/>
              </p:custDataLst>
            </p:nvPr>
          </p:nvSpPr>
          <p:spPr bwMode="auto">
            <a:xfrm flipH="1">
              <a:off x="2505051" y="2120861"/>
              <a:ext cx="10896" cy="14300"/>
            </a:xfrm>
            <a:prstGeom prst="line">
              <a:avLst/>
            </a:prstGeom>
            <a:grpFill/>
            <a:ln w="9525">
              <a:solidFill>
                <a:schemeClr val="bg1"/>
              </a:solidFill>
              <a:round/>
              <a:headEnd/>
              <a:tailEnd/>
            </a:ln>
            <a:extLst/>
          </p:spPr>
          <p:txBody>
            <a:bodyPr/>
            <a:lstStyle/>
            <a:p>
              <a:endParaRPr lang="en-US"/>
            </a:p>
          </p:txBody>
        </p:sp>
        <p:sp>
          <p:nvSpPr>
            <p:cNvPr id="18" name="Freeform 49"/>
            <p:cNvSpPr>
              <a:spLocks/>
            </p:cNvSpPr>
            <p:nvPr>
              <p:custDataLst>
                <p:tags r:id="rId13"/>
              </p:custDataLst>
            </p:nvPr>
          </p:nvSpPr>
          <p:spPr bwMode="auto">
            <a:xfrm>
              <a:off x="2505051" y="2114730"/>
              <a:ext cx="19068" cy="7559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grpFill/>
            <a:ln w="9525" cmpd="sng">
              <a:solidFill>
                <a:schemeClr val="bg1"/>
              </a:solidFill>
              <a:prstDash val="solid"/>
              <a:round/>
              <a:headEnd/>
              <a:tailEnd/>
            </a:ln>
          </p:spPr>
          <p:txBody>
            <a:bodyPr/>
            <a:lstStyle/>
            <a:p>
              <a:endParaRPr lang="en-US"/>
            </a:p>
          </p:txBody>
        </p:sp>
        <p:sp>
          <p:nvSpPr>
            <p:cNvPr id="19" name="Freeform 50"/>
            <p:cNvSpPr>
              <a:spLocks/>
            </p:cNvSpPr>
            <p:nvPr>
              <p:custDataLst>
                <p:tags r:id="rId14"/>
              </p:custDataLst>
            </p:nvPr>
          </p:nvSpPr>
          <p:spPr bwMode="auto">
            <a:xfrm>
              <a:off x="2515948" y="2151505"/>
              <a:ext cx="29964" cy="7150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grpFill/>
            <a:ln w="9525" cmpd="sng">
              <a:solidFill>
                <a:schemeClr val="bg1"/>
              </a:solidFill>
              <a:prstDash val="solid"/>
              <a:round/>
              <a:headEnd/>
              <a:tailEnd/>
            </a:ln>
          </p:spPr>
          <p:txBody>
            <a:bodyPr/>
            <a:lstStyle/>
            <a:p>
              <a:endParaRPr lang="en-US"/>
            </a:p>
          </p:txBody>
        </p:sp>
        <p:sp>
          <p:nvSpPr>
            <p:cNvPr id="20" name="Freeform 51"/>
            <p:cNvSpPr>
              <a:spLocks/>
            </p:cNvSpPr>
            <p:nvPr>
              <p:custDataLst>
                <p:tags r:id="rId15"/>
              </p:custDataLst>
            </p:nvPr>
          </p:nvSpPr>
          <p:spPr bwMode="auto">
            <a:xfrm>
              <a:off x="2526844" y="2212792"/>
              <a:ext cx="27239" cy="73547"/>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grpFill/>
            <a:ln w="9525" cmpd="sng">
              <a:solidFill>
                <a:schemeClr val="bg1"/>
              </a:solidFill>
              <a:prstDash val="solid"/>
              <a:round/>
              <a:headEnd/>
              <a:tailEnd/>
            </a:ln>
          </p:spPr>
          <p:txBody>
            <a:bodyPr/>
            <a:lstStyle/>
            <a:p>
              <a:endParaRPr lang="en-US"/>
            </a:p>
          </p:txBody>
        </p:sp>
        <p:sp>
          <p:nvSpPr>
            <p:cNvPr id="21" name="Freeform 52"/>
            <p:cNvSpPr>
              <a:spLocks/>
            </p:cNvSpPr>
            <p:nvPr>
              <p:custDataLst>
                <p:tags r:id="rId16"/>
              </p:custDataLst>
            </p:nvPr>
          </p:nvSpPr>
          <p:spPr bwMode="auto">
            <a:xfrm>
              <a:off x="2543188" y="2245479"/>
              <a:ext cx="5448" cy="73547"/>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grpFill/>
            <a:ln w="9525" cmpd="sng">
              <a:solidFill>
                <a:schemeClr val="bg1"/>
              </a:solidFill>
              <a:prstDash val="solid"/>
              <a:round/>
              <a:headEnd/>
              <a:tailEnd/>
            </a:ln>
          </p:spPr>
          <p:txBody>
            <a:bodyPr/>
            <a:lstStyle/>
            <a:p>
              <a:endParaRPr lang="en-US"/>
            </a:p>
          </p:txBody>
        </p:sp>
        <p:sp>
          <p:nvSpPr>
            <p:cNvPr id="22" name="Freeform 53"/>
            <p:cNvSpPr>
              <a:spLocks/>
            </p:cNvSpPr>
            <p:nvPr>
              <p:custDataLst>
                <p:tags r:id="rId17"/>
              </p:custDataLst>
            </p:nvPr>
          </p:nvSpPr>
          <p:spPr bwMode="auto">
            <a:xfrm>
              <a:off x="2581321" y="2284298"/>
              <a:ext cx="2725" cy="71504"/>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grpFill/>
            <a:ln w="9525" cmpd="sng">
              <a:solidFill>
                <a:schemeClr val="bg1"/>
              </a:solidFill>
              <a:prstDash val="solid"/>
              <a:round/>
              <a:headEnd/>
              <a:tailEnd/>
            </a:ln>
          </p:spPr>
          <p:txBody>
            <a:bodyPr/>
            <a:lstStyle/>
            <a:p>
              <a:endParaRPr lang="en-US"/>
            </a:p>
          </p:txBody>
        </p:sp>
        <p:sp>
          <p:nvSpPr>
            <p:cNvPr id="23" name="Freeform 54"/>
            <p:cNvSpPr>
              <a:spLocks/>
            </p:cNvSpPr>
            <p:nvPr>
              <p:custDataLst>
                <p:tags r:id="rId18"/>
              </p:custDataLst>
            </p:nvPr>
          </p:nvSpPr>
          <p:spPr bwMode="auto">
            <a:xfrm>
              <a:off x="2515947" y="2300641"/>
              <a:ext cx="27239" cy="7558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grpFill/>
            <a:ln w="9525" cmpd="sng">
              <a:solidFill>
                <a:schemeClr val="bg1"/>
              </a:solidFill>
              <a:prstDash val="solid"/>
              <a:round/>
              <a:headEnd/>
              <a:tailEnd/>
            </a:ln>
          </p:spPr>
          <p:txBody>
            <a:bodyPr/>
            <a:lstStyle/>
            <a:p>
              <a:endParaRPr lang="en-US"/>
            </a:p>
          </p:txBody>
        </p:sp>
        <p:sp>
          <p:nvSpPr>
            <p:cNvPr id="24" name="Freeform 55"/>
            <p:cNvSpPr>
              <a:spLocks/>
            </p:cNvSpPr>
            <p:nvPr>
              <p:custDataLst>
                <p:tags r:id="rId19"/>
              </p:custDataLst>
            </p:nvPr>
          </p:nvSpPr>
          <p:spPr bwMode="auto">
            <a:xfrm>
              <a:off x="2491432" y="2384402"/>
              <a:ext cx="40858" cy="73547"/>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grpFill/>
            <a:ln w="9525" cmpd="sng">
              <a:solidFill>
                <a:schemeClr val="bg1"/>
              </a:solidFill>
              <a:prstDash val="solid"/>
              <a:round/>
              <a:headEnd/>
              <a:tailEnd/>
            </a:ln>
          </p:spPr>
          <p:txBody>
            <a:bodyPr/>
            <a:lstStyle/>
            <a:p>
              <a:endParaRPr lang="en-US"/>
            </a:p>
          </p:txBody>
        </p:sp>
        <p:sp>
          <p:nvSpPr>
            <p:cNvPr id="25" name="Freeform 56"/>
            <p:cNvSpPr>
              <a:spLocks/>
            </p:cNvSpPr>
            <p:nvPr>
              <p:custDataLst>
                <p:tags r:id="rId20"/>
              </p:custDataLst>
            </p:nvPr>
          </p:nvSpPr>
          <p:spPr bwMode="auto">
            <a:xfrm>
              <a:off x="2524119" y="2353758"/>
              <a:ext cx="21792" cy="73547"/>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grpFill/>
            <a:ln w="9525" cmpd="sng">
              <a:solidFill>
                <a:schemeClr val="bg1"/>
              </a:solidFill>
              <a:prstDash val="solid"/>
              <a:round/>
              <a:headEnd/>
              <a:tailEnd/>
            </a:ln>
          </p:spPr>
          <p:txBody>
            <a:bodyPr/>
            <a:lstStyle/>
            <a:p>
              <a:endParaRPr lang="en-US"/>
            </a:p>
          </p:txBody>
        </p:sp>
        <p:sp>
          <p:nvSpPr>
            <p:cNvPr id="26" name="Freeform 57"/>
            <p:cNvSpPr>
              <a:spLocks/>
            </p:cNvSpPr>
            <p:nvPr>
              <p:custDataLst>
                <p:tags r:id="rId21"/>
              </p:custDataLst>
            </p:nvPr>
          </p:nvSpPr>
          <p:spPr bwMode="auto">
            <a:xfrm>
              <a:off x="1636115" y="1930864"/>
              <a:ext cx="27239" cy="73547"/>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grpFill/>
            <a:ln w="9525" cmpd="sng">
              <a:solidFill>
                <a:schemeClr val="bg1"/>
              </a:solidFill>
              <a:prstDash val="solid"/>
              <a:round/>
              <a:headEnd/>
              <a:tailEnd/>
            </a:ln>
          </p:spPr>
          <p:txBody>
            <a:bodyPr/>
            <a:lstStyle/>
            <a:p>
              <a:endParaRPr lang="en-US"/>
            </a:p>
          </p:txBody>
        </p:sp>
        <p:grpSp>
          <p:nvGrpSpPr>
            <p:cNvPr id="27" name="Group 58"/>
            <p:cNvGrpSpPr>
              <a:grpSpLocks/>
            </p:cNvGrpSpPr>
            <p:nvPr>
              <p:custDataLst>
                <p:tags r:id="rId22"/>
              </p:custDataLst>
            </p:nvPr>
          </p:nvGrpSpPr>
          <p:grpSpPr bwMode="auto">
            <a:xfrm>
              <a:off x="1851305" y="1716354"/>
              <a:ext cx="226088" cy="251284"/>
              <a:chOff x="1199" y="2121"/>
              <a:chExt cx="97" cy="123"/>
            </a:xfrm>
            <a:grpFill/>
          </p:grpSpPr>
          <p:sp>
            <p:nvSpPr>
              <p:cNvPr id="81"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chemeClr val="bg1"/>
                </a:solidFill>
                <a:prstDash val="solid"/>
                <a:round/>
                <a:headEnd/>
                <a:tailEnd/>
              </a:ln>
            </p:spPr>
            <p:txBody>
              <a:bodyPr/>
              <a:lstStyle/>
              <a:p>
                <a:endParaRPr lang="en-US"/>
              </a:p>
            </p:txBody>
          </p:sp>
          <p:sp>
            <p:nvSpPr>
              <p:cNvPr id="82"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chemeClr val="bg1"/>
                </a:solidFill>
                <a:prstDash val="solid"/>
                <a:round/>
                <a:headEnd/>
                <a:tailEnd/>
              </a:ln>
            </p:spPr>
            <p:txBody>
              <a:bodyPr/>
              <a:lstStyle/>
              <a:p>
                <a:endParaRPr lang="en-US"/>
              </a:p>
            </p:txBody>
          </p:sp>
          <p:sp>
            <p:nvSpPr>
              <p:cNvPr id="83"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chemeClr val="bg1"/>
                </a:solidFill>
                <a:prstDash val="solid"/>
                <a:round/>
                <a:headEnd/>
                <a:tailEnd/>
              </a:ln>
            </p:spPr>
            <p:txBody>
              <a:bodyPr/>
              <a:lstStyle/>
              <a:p>
                <a:endParaRPr lang="en-US"/>
              </a:p>
            </p:txBody>
          </p:sp>
          <p:sp>
            <p:nvSpPr>
              <p:cNvPr id="84"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chemeClr val="bg1"/>
                </a:solidFill>
                <a:prstDash val="solid"/>
                <a:round/>
                <a:headEnd/>
                <a:tailEnd/>
              </a:ln>
            </p:spPr>
            <p:txBody>
              <a:bodyPr/>
              <a:lstStyle/>
              <a:p>
                <a:endParaRPr lang="en-US"/>
              </a:p>
            </p:txBody>
          </p:sp>
          <p:sp>
            <p:nvSpPr>
              <p:cNvPr id="85"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chemeClr val="bg1"/>
                </a:solidFill>
                <a:prstDash val="solid"/>
                <a:round/>
                <a:headEnd/>
                <a:tailEnd/>
              </a:ln>
            </p:spPr>
            <p:txBody>
              <a:bodyPr/>
              <a:lstStyle/>
              <a:p>
                <a:endParaRPr lang="en-US"/>
              </a:p>
            </p:txBody>
          </p:sp>
          <p:sp>
            <p:nvSpPr>
              <p:cNvPr id="86"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chemeClr val="bg1"/>
                </a:solidFill>
                <a:prstDash val="solid"/>
                <a:round/>
                <a:headEnd/>
                <a:tailEnd/>
              </a:ln>
            </p:spPr>
            <p:txBody>
              <a:bodyPr/>
              <a:lstStyle/>
              <a:p>
                <a:endParaRPr lang="en-US"/>
              </a:p>
            </p:txBody>
          </p:sp>
          <p:sp>
            <p:nvSpPr>
              <p:cNvPr id="87"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chemeClr val="bg1"/>
                </a:solidFill>
                <a:prstDash val="solid"/>
                <a:round/>
                <a:headEnd/>
                <a:tailEnd/>
              </a:ln>
            </p:spPr>
            <p:txBody>
              <a:bodyPr/>
              <a:lstStyle/>
              <a:p>
                <a:endParaRPr lang="en-US"/>
              </a:p>
            </p:txBody>
          </p:sp>
          <p:sp>
            <p:nvSpPr>
              <p:cNvPr id="88"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chemeClr val="bg1"/>
                </a:solidFill>
                <a:prstDash val="solid"/>
                <a:round/>
                <a:headEnd/>
                <a:tailEnd/>
              </a:ln>
            </p:spPr>
            <p:txBody>
              <a:bodyPr/>
              <a:lstStyle/>
              <a:p>
                <a:endParaRPr lang="en-US"/>
              </a:p>
            </p:txBody>
          </p:sp>
          <p:sp>
            <p:nvSpPr>
              <p:cNvPr id="89"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chemeClr val="bg1"/>
                </a:solidFill>
                <a:prstDash val="solid"/>
                <a:round/>
                <a:headEnd/>
                <a:tailEnd/>
              </a:ln>
            </p:spPr>
            <p:txBody>
              <a:bodyPr/>
              <a:lstStyle/>
              <a:p>
                <a:endParaRPr lang="en-US"/>
              </a:p>
            </p:txBody>
          </p:sp>
          <p:sp>
            <p:nvSpPr>
              <p:cNvPr id="90"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chemeClr val="bg1"/>
                </a:solidFill>
                <a:prstDash val="solid"/>
                <a:round/>
                <a:headEnd/>
                <a:tailEnd/>
              </a:ln>
            </p:spPr>
            <p:txBody>
              <a:bodyPr/>
              <a:lstStyle/>
              <a:p>
                <a:endParaRPr lang="en-US"/>
              </a:p>
            </p:txBody>
          </p:sp>
        </p:grpSp>
        <p:sp>
          <p:nvSpPr>
            <p:cNvPr id="28" name="Freeform 162"/>
            <p:cNvSpPr>
              <a:spLocks/>
            </p:cNvSpPr>
            <p:nvPr>
              <p:custDataLst>
                <p:tags r:id="rId23"/>
              </p:custDataLst>
            </p:nvPr>
          </p:nvSpPr>
          <p:spPr bwMode="auto">
            <a:xfrm>
              <a:off x="2148215" y="3213844"/>
              <a:ext cx="563856" cy="535256"/>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29" name="Freeform 163"/>
            <p:cNvSpPr>
              <a:spLocks/>
            </p:cNvSpPr>
            <p:nvPr>
              <p:custDataLst>
                <p:tags r:id="rId24"/>
              </p:custDataLst>
            </p:nvPr>
          </p:nvSpPr>
          <p:spPr bwMode="auto">
            <a:xfrm>
              <a:off x="2515948" y="2480422"/>
              <a:ext cx="204297" cy="277843"/>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30" name="Group 164"/>
            <p:cNvGrpSpPr>
              <a:grpSpLocks/>
            </p:cNvGrpSpPr>
            <p:nvPr>
              <p:custDataLst>
                <p:tags r:id="rId25"/>
              </p:custDataLst>
            </p:nvPr>
          </p:nvGrpSpPr>
          <p:grpSpPr bwMode="auto">
            <a:xfrm>
              <a:off x="2025636" y="2267954"/>
              <a:ext cx="555685" cy="516869"/>
              <a:chOff x="1486" y="2412"/>
              <a:chExt cx="244" cy="256"/>
            </a:xfrm>
            <a:grpFill/>
          </p:grpSpPr>
          <p:sp>
            <p:nvSpPr>
              <p:cNvPr id="77"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8"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9"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0"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1" name="Freeform 193"/>
            <p:cNvSpPr>
              <a:spLocks/>
            </p:cNvSpPr>
            <p:nvPr>
              <p:custDataLst>
                <p:tags r:id="rId26"/>
              </p:custDataLst>
            </p:nvPr>
          </p:nvSpPr>
          <p:spPr bwMode="auto">
            <a:xfrm>
              <a:off x="339516" y="1491630"/>
              <a:ext cx="1146781" cy="747724"/>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2" name="Freeform 194"/>
            <p:cNvSpPr>
              <a:spLocks/>
            </p:cNvSpPr>
            <p:nvPr>
              <p:custDataLst>
                <p:tags r:id="rId27"/>
              </p:custDataLst>
            </p:nvPr>
          </p:nvSpPr>
          <p:spPr bwMode="auto">
            <a:xfrm>
              <a:off x="2526842" y="3602007"/>
              <a:ext cx="362286" cy="341175"/>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3" name="Freeform 195"/>
            <p:cNvSpPr>
              <a:spLocks/>
            </p:cNvSpPr>
            <p:nvPr>
              <p:custDataLst>
                <p:tags r:id="rId28"/>
              </p:custDataLst>
            </p:nvPr>
          </p:nvSpPr>
          <p:spPr bwMode="auto">
            <a:xfrm>
              <a:off x="2818307" y="2578484"/>
              <a:ext cx="125302" cy="140964"/>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34" name="Freeform 196"/>
            <p:cNvSpPr>
              <a:spLocks/>
            </p:cNvSpPr>
            <p:nvPr>
              <p:custDataLst>
                <p:tags r:id="rId29"/>
              </p:custDataLst>
            </p:nvPr>
          </p:nvSpPr>
          <p:spPr bwMode="auto">
            <a:xfrm>
              <a:off x="1984778" y="2010541"/>
              <a:ext cx="119854" cy="7558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grpFill/>
            <a:ln w="9525" cmpd="sng">
              <a:solidFill>
                <a:schemeClr val="bg1"/>
              </a:solidFill>
              <a:prstDash val="solid"/>
              <a:round/>
              <a:headEnd/>
              <a:tailEnd/>
            </a:ln>
          </p:spPr>
          <p:txBody>
            <a:bodyPr/>
            <a:lstStyle/>
            <a:p>
              <a:endParaRPr lang="en-US"/>
            </a:p>
          </p:txBody>
        </p:sp>
        <p:sp>
          <p:nvSpPr>
            <p:cNvPr id="35" name="Freeform 199"/>
            <p:cNvSpPr>
              <a:spLocks/>
            </p:cNvSpPr>
            <p:nvPr>
              <p:custDataLst>
                <p:tags r:id="rId30"/>
              </p:custDataLst>
            </p:nvPr>
          </p:nvSpPr>
          <p:spPr bwMode="auto">
            <a:xfrm>
              <a:off x="2554084" y="4987134"/>
              <a:ext cx="38135" cy="77633"/>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grpFill/>
            <a:ln w="9525" cmpd="sng">
              <a:solidFill>
                <a:schemeClr val="bg1"/>
              </a:solidFill>
              <a:prstDash val="solid"/>
              <a:round/>
              <a:headEnd/>
              <a:tailEnd/>
            </a:ln>
          </p:spPr>
          <p:txBody>
            <a:bodyPr/>
            <a:lstStyle/>
            <a:p>
              <a:endParaRPr lang="en-US"/>
            </a:p>
          </p:txBody>
        </p:sp>
        <p:sp>
          <p:nvSpPr>
            <p:cNvPr id="36" name="Freeform 200"/>
            <p:cNvSpPr>
              <a:spLocks/>
            </p:cNvSpPr>
            <p:nvPr>
              <p:custDataLst>
                <p:tags r:id="rId31"/>
              </p:custDataLst>
            </p:nvPr>
          </p:nvSpPr>
          <p:spPr bwMode="auto">
            <a:xfrm>
              <a:off x="2502328" y="4978961"/>
              <a:ext cx="43583" cy="77633"/>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grpFill/>
            <a:ln w="9525" cmpd="sng">
              <a:solidFill>
                <a:schemeClr val="bg1"/>
              </a:solidFill>
              <a:prstDash val="solid"/>
              <a:round/>
              <a:headEnd/>
              <a:tailEnd/>
            </a:ln>
          </p:spPr>
          <p:txBody>
            <a:bodyPr/>
            <a:lstStyle/>
            <a:p>
              <a:endParaRPr lang="en-US"/>
            </a:p>
          </p:txBody>
        </p:sp>
        <p:sp>
          <p:nvSpPr>
            <p:cNvPr id="37" name="Freeform 201"/>
            <p:cNvSpPr>
              <a:spLocks/>
            </p:cNvSpPr>
            <p:nvPr>
              <p:custDataLst>
                <p:tags r:id="rId32"/>
              </p:custDataLst>
            </p:nvPr>
          </p:nvSpPr>
          <p:spPr bwMode="auto">
            <a:xfrm>
              <a:off x="2458746" y="4966703"/>
              <a:ext cx="49031" cy="7559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grpFill/>
            <a:ln w="9525" cmpd="sng">
              <a:solidFill>
                <a:schemeClr val="bg1"/>
              </a:solidFill>
              <a:prstDash val="solid"/>
              <a:round/>
              <a:headEnd/>
              <a:tailEnd/>
            </a:ln>
          </p:spPr>
          <p:txBody>
            <a:bodyPr/>
            <a:lstStyle/>
            <a:p>
              <a:endParaRPr lang="en-US"/>
            </a:p>
          </p:txBody>
        </p:sp>
        <p:sp>
          <p:nvSpPr>
            <p:cNvPr id="38" name="Freeform 202"/>
            <p:cNvSpPr>
              <a:spLocks/>
            </p:cNvSpPr>
            <p:nvPr>
              <p:custDataLst>
                <p:tags r:id="rId33"/>
              </p:custDataLst>
            </p:nvPr>
          </p:nvSpPr>
          <p:spPr bwMode="auto">
            <a:xfrm>
              <a:off x="2417885" y="4950359"/>
              <a:ext cx="57204" cy="73547"/>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grpFill/>
            <a:ln w="9525" cmpd="sng">
              <a:solidFill>
                <a:schemeClr val="bg1"/>
              </a:solidFill>
              <a:prstDash val="solid"/>
              <a:round/>
              <a:headEnd/>
              <a:tailEnd/>
            </a:ln>
          </p:spPr>
          <p:txBody>
            <a:bodyPr/>
            <a:lstStyle/>
            <a:p>
              <a:endParaRPr lang="en-US"/>
            </a:p>
          </p:txBody>
        </p:sp>
        <p:sp>
          <p:nvSpPr>
            <p:cNvPr id="39" name="Freeform 203"/>
            <p:cNvSpPr>
              <a:spLocks/>
            </p:cNvSpPr>
            <p:nvPr>
              <p:custDataLst>
                <p:tags r:id="rId34"/>
              </p:custDataLst>
            </p:nvPr>
          </p:nvSpPr>
          <p:spPr bwMode="auto">
            <a:xfrm>
              <a:off x="2406991" y="4925843"/>
              <a:ext cx="51756" cy="73547"/>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grpFill/>
            <a:ln w="9525" cmpd="sng">
              <a:solidFill>
                <a:schemeClr val="bg1"/>
              </a:solidFill>
              <a:prstDash val="solid"/>
              <a:round/>
              <a:headEnd/>
              <a:tailEnd/>
            </a:ln>
          </p:spPr>
          <p:txBody>
            <a:bodyPr/>
            <a:lstStyle/>
            <a:p>
              <a:endParaRPr lang="en-US"/>
            </a:p>
          </p:txBody>
        </p:sp>
        <p:sp>
          <p:nvSpPr>
            <p:cNvPr id="40" name="Freeform 204"/>
            <p:cNvSpPr>
              <a:spLocks/>
            </p:cNvSpPr>
            <p:nvPr>
              <p:custDataLst>
                <p:tags r:id="rId35"/>
              </p:custDataLst>
            </p:nvPr>
          </p:nvSpPr>
          <p:spPr bwMode="auto">
            <a:xfrm>
              <a:off x="2235381" y="4527467"/>
              <a:ext cx="43583" cy="77633"/>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grpFill/>
            <a:ln w="9525" cmpd="sng">
              <a:solidFill>
                <a:schemeClr val="bg1"/>
              </a:solidFill>
              <a:prstDash val="solid"/>
              <a:round/>
              <a:headEnd/>
              <a:tailEnd/>
            </a:ln>
          </p:spPr>
          <p:txBody>
            <a:bodyPr/>
            <a:lstStyle/>
            <a:p>
              <a:endParaRPr lang="en-US"/>
            </a:p>
          </p:txBody>
        </p:sp>
        <p:sp>
          <p:nvSpPr>
            <p:cNvPr id="41" name="Freeform 205"/>
            <p:cNvSpPr>
              <a:spLocks/>
            </p:cNvSpPr>
            <p:nvPr>
              <p:custDataLst>
                <p:tags r:id="rId36"/>
              </p:custDataLst>
            </p:nvPr>
          </p:nvSpPr>
          <p:spPr bwMode="auto">
            <a:xfrm>
              <a:off x="2287137" y="4650046"/>
              <a:ext cx="29964" cy="69460"/>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grpFill/>
            <a:ln w="9525" cmpd="sng">
              <a:solidFill>
                <a:schemeClr val="bg1"/>
              </a:solidFill>
              <a:prstDash val="solid"/>
              <a:round/>
              <a:headEnd/>
              <a:tailEnd/>
            </a:ln>
          </p:spPr>
          <p:txBody>
            <a:bodyPr/>
            <a:lstStyle/>
            <a:p>
              <a:endParaRPr lang="en-US"/>
            </a:p>
          </p:txBody>
        </p:sp>
        <p:sp>
          <p:nvSpPr>
            <p:cNvPr id="42" name="Freeform 206"/>
            <p:cNvSpPr>
              <a:spLocks/>
            </p:cNvSpPr>
            <p:nvPr>
              <p:custDataLst>
                <p:tags r:id="rId37"/>
              </p:custDataLst>
            </p:nvPr>
          </p:nvSpPr>
          <p:spPr bwMode="auto">
            <a:xfrm>
              <a:off x="2295310" y="4678647"/>
              <a:ext cx="13619" cy="7558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grpFill/>
            <a:ln w="9525" cmpd="sng">
              <a:solidFill>
                <a:schemeClr val="bg1"/>
              </a:solidFill>
              <a:prstDash val="solid"/>
              <a:round/>
              <a:headEnd/>
              <a:tailEnd/>
            </a:ln>
          </p:spPr>
          <p:txBody>
            <a:bodyPr/>
            <a:lstStyle/>
            <a:p>
              <a:endParaRPr lang="en-US"/>
            </a:p>
          </p:txBody>
        </p:sp>
        <p:sp>
          <p:nvSpPr>
            <p:cNvPr id="43" name="Freeform 207"/>
            <p:cNvSpPr>
              <a:spLocks/>
            </p:cNvSpPr>
            <p:nvPr>
              <p:custDataLst>
                <p:tags r:id="rId38"/>
              </p:custDataLst>
            </p:nvPr>
          </p:nvSpPr>
          <p:spPr bwMode="auto">
            <a:xfrm>
              <a:off x="2319824" y="4758322"/>
              <a:ext cx="29964" cy="77633"/>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grpFill/>
            <a:ln w="9525" cmpd="sng">
              <a:solidFill>
                <a:schemeClr val="bg1"/>
              </a:solidFill>
              <a:prstDash val="solid"/>
              <a:round/>
              <a:headEnd/>
              <a:tailEnd/>
            </a:ln>
          </p:spPr>
          <p:txBody>
            <a:bodyPr/>
            <a:lstStyle/>
            <a:p>
              <a:endParaRPr lang="en-US"/>
            </a:p>
          </p:txBody>
        </p:sp>
        <p:sp>
          <p:nvSpPr>
            <p:cNvPr id="44" name="Freeform 208"/>
            <p:cNvSpPr>
              <a:spLocks/>
            </p:cNvSpPr>
            <p:nvPr>
              <p:custDataLst>
                <p:tags r:id="rId39"/>
              </p:custDataLst>
            </p:nvPr>
          </p:nvSpPr>
          <p:spPr bwMode="auto">
            <a:xfrm>
              <a:off x="2298031" y="4774664"/>
              <a:ext cx="46308" cy="7559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grpFill/>
            <a:ln w="9525" cmpd="sng">
              <a:solidFill>
                <a:schemeClr val="bg1"/>
              </a:solidFill>
              <a:prstDash val="solid"/>
              <a:round/>
              <a:headEnd/>
              <a:tailEnd/>
            </a:ln>
          </p:spPr>
          <p:txBody>
            <a:bodyPr/>
            <a:lstStyle/>
            <a:p>
              <a:endParaRPr lang="en-US"/>
            </a:p>
          </p:txBody>
        </p:sp>
        <p:sp>
          <p:nvSpPr>
            <p:cNvPr id="45" name="Freeform 209"/>
            <p:cNvSpPr>
              <a:spLocks/>
            </p:cNvSpPr>
            <p:nvPr>
              <p:custDataLst>
                <p:tags r:id="rId40"/>
              </p:custDataLst>
            </p:nvPr>
          </p:nvSpPr>
          <p:spPr bwMode="auto">
            <a:xfrm>
              <a:off x="2349787" y="4817568"/>
              <a:ext cx="19067" cy="7558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grpFill/>
            <a:ln w="9525" cmpd="sng">
              <a:solidFill>
                <a:schemeClr val="bg1"/>
              </a:solidFill>
              <a:prstDash val="solid"/>
              <a:round/>
              <a:headEnd/>
              <a:tailEnd/>
            </a:ln>
          </p:spPr>
          <p:txBody>
            <a:bodyPr/>
            <a:lstStyle/>
            <a:p>
              <a:endParaRPr lang="en-US"/>
            </a:p>
          </p:txBody>
        </p:sp>
        <p:sp>
          <p:nvSpPr>
            <p:cNvPr id="46" name="Freeform 210"/>
            <p:cNvSpPr>
              <a:spLocks/>
            </p:cNvSpPr>
            <p:nvPr>
              <p:custDataLst>
                <p:tags r:id="rId41"/>
              </p:custDataLst>
            </p:nvPr>
          </p:nvSpPr>
          <p:spPr bwMode="auto">
            <a:xfrm>
              <a:off x="2344341" y="4860470"/>
              <a:ext cx="35410" cy="7150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grpFill/>
            <a:ln w="9525" cmpd="sng">
              <a:solidFill>
                <a:schemeClr val="bg1"/>
              </a:solidFill>
              <a:prstDash val="solid"/>
              <a:round/>
              <a:headEnd/>
              <a:tailEnd/>
            </a:ln>
          </p:spPr>
          <p:txBody>
            <a:bodyPr/>
            <a:lstStyle/>
            <a:p>
              <a:endParaRPr lang="en-US"/>
            </a:p>
          </p:txBody>
        </p:sp>
        <p:sp>
          <p:nvSpPr>
            <p:cNvPr id="47" name="Freeform 211"/>
            <p:cNvSpPr>
              <a:spLocks/>
            </p:cNvSpPr>
            <p:nvPr>
              <p:custDataLst>
                <p:tags r:id="rId42"/>
              </p:custDataLst>
            </p:nvPr>
          </p:nvSpPr>
          <p:spPr bwMode="auto">
            <a:xfrm>
              <a:off x="2385199" y="4878855"/>
              <a:ext cx="29964" cy="73547"/>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grpFill/>
            <a:ln w="9525" cmpd="sng">
              <a:solidFill>
                <a:schemeClr val="bg1"/>
              </a:solidFill>
              <a:prstDash val="solid"/>
              <a:round/>
              <a:headEnd/>
              <a:tailEnd/>
            </a:ln>
          </p:spPr>
          <p:txBody>
            <a:bodyPr/>
            <a:lstStyle/>
            <a:p>
              <a:endParaRPr lang="en-US"/>
            </a:p>
          </p:txBody>
        </p:sp>
        <p:sp>
          <p:nvSpPr>
            <p:cNvPr id="48" name="Freeform 212"/>
            <p:cNvSpPr>
              <a:spLocks/>
            </p:cNvSpPr>
            <p:nvPr>
              <p:custDataLst>
                <p:tags r:id="rId43"/>
              </p:custDataLst>
            </p:nvPr>
          </p:nvSpPr>
          <p:spPr bwMode="auto">
            <a:xfrm>
              <a:off x="2387922" y="4915630"/>
              <a:ext cx="10896" cy="73547"/>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grpFill/>
            <a:ln w="9525" cmpd="sng">
              <a:solidFill>
                <a:schemeClr val="bg1"/>
              </a:solidFill>
              <a:prstDash val="solid"/>
              <a:round/>
              <a:headEnd/>
              <a:tailEnd/>
            </a:ln>
          </p:spPr>
          <p:txBody>
            <a:bodyPr/>
            <a:lstStyle/>
            <a:p>
              <a:endParaRPr lang="en-US"/>
            </a:p>
          </p:txBody>
        </p:sp>
        <p:sp>
          <p:nvSpPr>
            <p:cNvPr id="49" name="Freeform 213"/>
            <p:cNvSpPr>
              <a:spLocks/>
            </p:cNvSpPr>
            <p:nvPr>
              <p:custDataLst>
                <p:tags r:id="rId44"/>
              </p:custDataLst>
            </p:nvPr>
          </p:nvSpPr>
          <p:spPr bwMode="auto">
            <a:xfrm>
              <a:off x="2515948" y="5005519"/>
              <a:ext cx="59927" cy="73547"/>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grpFill/>
            <a:ln w="9525" cmpd="sng">
              <a:solidFill>
                <a:schemeClr val="bg1"/>
              </a:solidFill>
              <a:prstDash val="solid"/>
              <a:round/>
              <a:headEnd/>
              <a:tailEnd/>
            </a:ln>
          </p:spPr>
          <p:txBody>
            <a:bodyPr/>
            <a:lstStyle/>
            <a:p>
              <a:endParaRPr lang="en-US"/>
            </a:p>
          </p:txBody>
        </p:sp>
        <p:sp>
          <p:nvSpPr>
            <p:cNvPr id="50" name="Freeform 214"/>
            <p:cNvSpPr>
              <a:spLocks/>
            </p:cNvSpPr>
            <p:nvPr>
              <p:custDataLst>
                <p:tags r:id="rId45"/>
              </p:custDataLst>
            </p:nvPr>
          </p:nvSpPr>
          <p:spPr bwMode="auto">
            <a:xfrm>
              <a:off x="2581323" y="4929930"/>
              <a:ext cx="212468" cy="128708"/>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grpFill/>
            <a:ln w="9525" cmpd="sng">
              <a:solidFill>
                <a:schemeClr val="bg1"/>
              </a:solidFill>
              <a:prstDash val="solid"/>
              <a:round/>
              <a:headEnd/>
              <a:tailEnd/>
            </a:ln>
          </p:spPr>
          <p:txBody>
            <a:bodyPr/>
            <a:lstStyle/>
            <a:p>
              <a:endParaRPr lang="en-US"/>
            </a:p>
          </p:txBody>
        </p:sp>
        <p:sp>
          <p:nvSpPr>
            <p:cNvPr id="51" name="Freeform 215"/>
            <p:cNvSpPr>
              <a:spLocks/>
            </p:cNvSpPr>
            <p:nvPr>
              <p:custDataLst>
                <p:tags r:id="rId46"/>
              </p:custDataLst>
            </p:nvPr>
          </p:nvSpPr>
          <p:spPr bwMode="auto">
            <a:xfrm>
              <a:off x="1813168" y="2055486"/>
              <a:ext cx="89891" cy="7558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grpFill/>
            <a:ln w="9525" cmpd="sng">
              <a:solidFill>
                <a:schemeClr val="bg1"/>
              </a:solidFill>
              <a:prstDash val="solid"/>
              <a:round/>
              <a:headEnd/>
              <a:tailEnd/>
            </a:ln>
          </p:spPr>
          <p:txBody>
            <a:bodyPr/>
            <a:lstStyle/>
            <a:p>
              <a:endParaRPr lang="en-US"/>
            </a:p>
          </p:txBody>
        </p:sp>
        <p:sp>
          <p:nvSpPr>
            <p:cNvPr id="52" name="Freeform 216"/>
            <p:cNvSpPr>
              <a:spLocks/>
            </p:cNvSpPr>
            <p:nvPr>
              <p:custDataLst>
                <p:tags r:id="rId47"/>
              </p:custDataLst>
            </p:nvPr>
          </p:nvSpPr>
          <p:spPr bwMode="auto">
            <a:xfrm>
              <a:off x="1568015" y="1877747"/>
              <a:ext cx="430384" cy="140966"/>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grpFill/>
            <a:ln w="9525" cmpd="sng">
              <a:solidFill>
                <a:schemeClr val="bg1"/>
              </a:solidFill>
              <a:prstDash val="solid"/>
              <a:round/>
              <a:headEnd/>
              <a:tailEnd/>
            </a:ln>
          </p:spPr>
          <p:txBody>
            <a:bodyPr/>
            <a:lstStyle/>
            <a:p>
              <a:endParaRPr lang="en-US"/>
            </a:p>
          </p:txBody>
        </p:sp>
        <p:sp>
          <p:nvSpPr>
            <p:cNvPr id="53" name="Freeform 217"/>
            <p:cNvSpPr>
              <a:spLocks/>
            </p:cNvSpPr>
            <p:nvPr>
              <p:custDataLst>
                <p:tags r:id="rId48"/>
              </p:custDataLst>
            </p:nvPr>
          </p:nvSpPr>
          <p:spPr bwMode="auto">
            <a:xfrm>
              <a:off x="2091011" y="2010541"/>
              <a:ext cx="152541" cy="89891"/>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grpFill/>
            <a:ln w="9525" cmpd="sng">
              <a:solidFill>
                <a:schemeClr val="bg1"/>
              </a:solidFill>
              <a:prstDash val="solid"/>
              <a:round/>
              <a:headEnd/>
              <a:tailEnd/>
            </a:ln>
          </p:spPr>
          <p:txBody>
            <a:bodyPr/>
            <a:lstStyle/>
            <a:p>
              <a:endParaRPr lang="en-US"/>
            </a:p>
          </p:txBody>
        </p:sp>
        <p:sp>
          <p:nvSpPr>
            <p:cNvPr id="54" name="Freeform 218"/>
            <p:cNvSpPr>
              <a:spLocks/>
            </p:cNvSpPr>
            <p:nvPr>
              <p:custDataLst>
                <p:tags r:id="rId49"/>
              </p:custDataLst>
            </p:nvPr>
          </p:nvSpPr>
          <p:spPr bwMode="auto">
            <a:xfrm>
              <a:off x="1350098" y="2088173"/>
              <a:ext cx="57204" cy="10827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5" name="Freeform 219"/>
            <p:cNvSpPr>
              <a:spLocks/>
            </p:cNvSpPr>
            <p:nvPr>
              <p:custDataLst>
                <p:tags r:id="rId50"/>
              </p:custDataLst>
            </p:nvPr>
          </p:nvSpPr>
          <p:spPr bwMode="auto">
            <a:xfrm>
              <a:off x="1213902" y="2088173"/>
              <a:ext cx="160714" cy="187953"/>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6" name="Freeform 220"/>
            <p:cNvSpPr>
              <a:spLocks/>
            </p:cNvSpPr>
            <p:nvPr>
              <p:custDataLst>
                <p:tags r:id="rId51"/>
              </p:custDataLst>
            </p:nvPr>
          </p:nvSpPr>
          <p:spPr bwMode="auto">
            <a:xfrm>
              <a:off x="1295619" y="2231179"/>
              <a:ext cx="122578" cy="73547"/>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7" name="Freeform 221"/>
            <p:cNvSpPr>
              <a:spLocks/>
            </p:cNvSpPr>
            <p:nvPr>
              <p:custDataLst>
                <p:tags r:id="rId52"/>
              </p:custDataLst>
            </p:nvPr>
          </p:nvSpPr>
          <p:spPr bwMode="auto">
            <a:xfrm>
              <a:off x="1350099" y="2182150"/>
              <a:ext cx="245155" cy="11236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8" name="Freeform 222"/>
            <p:cNvSpPr>
              <a:spLocks/>
            </p:cNvSpPr>
            <p:nvPr>
              <p:custDataLst>
                <p:tags r:id="rId53"/>
              </p:custDataLst>
            </p:nvPr>
          </p:nvSpPr>
          <p:spPr bwMode="auto">
            <a:xfrm>
              <a:off x="1380062" y="2220965"/>
              <a:ext cx="215191" cy="157309"/>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9" name="Freeform 223"/>
            <p:cNvSpPr>
              <a:spLocks/>
            </p:cNvSpPr>
            <p:nvPr>
              <p:custDataLst>
                <p:tags r:id="rId54"/>
              </p:custDataLst>
            </p:nvPr>
          </p:nvSpPr>
          <p:spPr bwMode="auto">
            <a:xfrm>
              <a:off x="1467230" y="2366016"/>
              <a:ext cx="144368" cy="128706"/>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0" name="Freeform 224"/>
            <p:cNvSpPr>
              <a:spLocks/>
            </p:cNvSpPr>
            <p:nvPr>
              <p:custDataLst>
                <p:tags r:id="rId55"/>
              </p:custDataLst>
            </p:nvPr>
          </p:nvSpPr>
          <p:spPr bwMode="auto">
            <a:xfrm>
              <a:off x="1606150" y="2435478"/>
              <a:ext cx="245155" cy="102148"/>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1" name="Freeform 225"/>
            <p:cNvSpPr>
              <a:spLocks/>
            </p:cNvSpPr>
            <p:nvPr>
              <p:custDataLst>
                <p:tags r:id="rId56"/>
              </p:custDataLst>
            </p:nvPr>
          </p:nvSpPr>
          <p:spPr bwMode="auto">
            <a:xfrm>
              <a:off x="2774722" y="4049415"/>
              <a:ext cx="228812" cy="200210"/>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2" name="Freeform 346"/>
            <p:cNvSpPr>
              <a:spLocks/>
            </p:cNvSpPr>
            <p:nvPr>
              <p:custDataLst>
                <p:tags r:id="rId57"/>
              </p:custDataLst>
            </p:nvPr>
          </p:nvSpPr>
          <p:spPr bwMode="auto">
            <a:xfrm>
              <a:off x="2524121" y="2180106"/>
              <a:ext cx="24515" cy="7150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grpFill/>
            <a:ln w="9525" cmpd="sng">
              <a:solidFill>
                <a:schemeClr val="bg1"/>
              </a:solidFill>
              <a:prstDash val="solid"/>
              <a:round/>
              <a:headEnd/>
              <a:tailEnd/>
            </a:ln>
          </p:spPr>
          <p:txBody>
            <a:bodyPr/>
            <a:lstStyle/>
            <a:p>
              <a:endParaRPr lang="en-US"/>
            </a:p>
          </p:txBody>
        </p:sp>
        <p:sp>
          <p:nvSpPr>
            <p:cNvPr id="63" name="Line 359"/>
            <p:cNvSpPr>
              <a:spLocks noChangeShapeType="1"/>
            </p:cNvSpPr>
            <p:nvPr>
              <p:custDataLst>
                <p:tags r:id="rId58"/>
              </p:custDataLst>
            </p:nvPr>
          </p:nvSpPr>
          <p:spPr bwMode="auto">
            <a:xfrm flipH="1">
              <a:off x="1192110" y="2842025"/>
              <a:ext cx="8173" cy="10216"/>
            </a:xfrm>
            <a:prstGeom prst="line">
              <a:avLst/>
            </a:prstGeom>
            <a:grpFill/>
            <a:ln w="9525">
              <a:solidFill>
                <a:schemeClr val="bg1"/>
              </a:solidFill>
              <a:round/>
              <a:headEnd/>
              <a:tailEnd/>
            </a:ln>
            <a:extLst/>
          </p:spPr>
          <p:txBody>
            <a:bodyPr/>
            <a:lstStyle/>
            <a:p>
              <a:endParaRPr lang="en-US"/>
            </a:p>
          </p:txBody>
        </p:sp>
        <p:sp>
          <p:nvSpPr>
            <p:cNvPr id="64" name="Freeform 360"/>
            <p:cNvSpPr>
              <a:spLocks/>
            </p:cNvSpPr>
            <p:nvPr>
              <p:custDataLst>
                <p:tags r:id="rId59"/>
              </p:custDataLst>
            </p:nvPr>
          </p:nvSpPr>
          <p:spPr bwMode="auto">
            <a:xfrm>
              <a:off x="1192109" y="2852241"/>
              <a:ext cx="21792" cy="7558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grpFill/>
            <a:ln w="9525" cmpd="sng">
              <a:solidFill>
                <a:schemeClr val="bg1"/>
              </a:solidFill>
              <a:prstDash val="solid"/>
              <a:round/>
              <a:headEnd/>
              <a:tailEnd/>
            </a:ln>
          </p:spPr>
          <p:txBody>
            <a:bodyPr/>
            <a:lstStyle/>
            <a:p>
              <a:endParaRPr lang="en-US"/>
            </a:p>
          </p:txBody>
        </p:sp>
        <p:sp>
          <p:nvSpPr>
            <p:cNvPr id="65" name="Freeform 361"/>
            <p:cNvSpPr>
              <a:spLocks/>
            </p:cNvSpPr>
            <p:nvPr>
              <p:custDataLst>
                <p:tags r:id="rId60"/>
              </p:custDataLst>
            </p:nvPr>
          </p:nvSpPr>
          <p:spPr bwMode="auto">
            <a:xfrm>
              <a:off x="1205729" y="2835895"/>
              <a:ext cx="8171" cy="73547"/>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grpFill/>
            <a:ln w="9525" cmpd="sng">
              <a:solidFill>
                <a:schemeClr val="bg1"/>
              </a:solidFill>
              <a:prstDash val="solid"/>
              <a:round/>
              <a:headEnd/>
              <a:tailEnd/>
            </a:ln>
          </p:spPr>
          <p:txBody>
            <a:bodyPr/>
            <a:lstStyle/>
            <a:p>
              <a:endParaRPr lang="en-US"/>
            </a:p>
          </p:txBody>
        </p:sp>
        <p:grpSp>
          <p:nvGrpSpPr>
            <p:cNvPr id="66" name="Group 362"/>
            <p:cNvGrpSpPr>
              <a:grpSpLocks/>
            </p:cNvGrpSpPr>
            <p:nvPr>
              <p:custDataLst>
                <p:tags r:id="rId61"/>
              </p:custDataLst>
            </p:nvPr>
          </p:nvGrpSpPr>
          <p:grpSpPr bwMode="auto">
            <a:xfrm>
              <a:off x="1192110" y="2752135"/>
              <a:ext cx="716399" cy="259457"/>
              <a:chOff x="912" y="2626"/>
              <a:chExt cx="311" cy="127"/>
            </a:xfrm>
            <a:grpFill/>
          </p:grpSpPr>
          <p:sp>
            <p:nvSpPr>
              <p:cNvPr id="74"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5"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6"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67" name="Group 438"/>
            <p:cNvGrpSpPr>
              <a:grpSpLocks/>
            </p:cNvGrpSpPr>
            <p:nvPr>
              <p:custDataLst>
                <p:tags r:id="rId62"/>
              </p:custDataLst>
            </p:nvPr>
          </p:nvGrpSpPr>
          <p:grpSpPr bwMode="auto">
            <a:xfrm>
              <a:off x="2259897" y="3716412"/>
              <a:ext cx="659195" cy="1327924"/>
              <a:chOff x="1589" y="3126"/>
              <a:chExt cx="290" cy="657"/>
            </a:xfrm>
            <a:grpFill/>
          </p:grpSpPr>
          <p:sp>
            <p:nvSpPr>
              <p:cNvPr id="71"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2"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3"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68" name="Freeform 445"/>
            <p:cNvSpPr>
              <a:spLocks/>
            </p:cNvSpPr>
            <p:nvPr>
              <p:custDataLst>
                <p:tags r:id="rId63"/>
              </p:custDataLst>
            </p:nvPr>
          </p:nvSpPr>
          <p:spPr bwMode="auto">
            <a:xfrm>
              <a:off x="2943607" y="2807295"/>
              <a:ext cx="141645" cy="73547"/>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3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69" name="Freeform 450"/>
            <p:cNvSpPr>
              <a:spLocks/>
            </p:cNvSpPr>
            <p:nvPr>
              <p:custDataLst>
                <p:tags r:id="rId64"/>
              </p:custDataLst>
            </p:nvPr>
          </p:nvSpPr>
          <p:spPr bwMode="auto">
            <a:xfrm>
              <a:off x="1747794" y="2312899"/>
              <a:ext cx="512102" cy="674176"/>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0" name="Freeform 541"/>
            <p:cNvSpPr>
              <a:spLocks/>
            </p:cNvSpPr>
            <p:nvPr>
              <p:custDataLst>
                <p:tags r:id="rId65"/>
              </p:custDataLst>
            </p:nvPr>
          </p:nvSpPr>
          <p:spPr bwMode="auto">
            <a:xfrm>
              <a:off x="2673936" y="2570313"/>
              <a:ext cx="171609" cy="157308"/>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spTree>
    <p:extLst>
      <p:ext uri="{BB962C8B-B14F-4D97-AF65-F5344CB8AC3E}">
        <p14:creationId xmlns:p14="http://schemas.microsoft.com/office/powerpoint/2010/main" val="4162521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contenido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8DBC49-001B-4554-9368-550CBACF1A3D}" type="datetimeFigureOut">
              <a:rPr lang="es-ES" smtClean="0"/>
              <a:t>10/05/2017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326849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el estilo de texto del patrón</a:t>
            </a:r>
          </a:p>
        </p:txBody>
      </p:sp>
      <p:sp>
        <p:nvSpPr>
          <p:cNvPr id="5" name="Marcador de fecha 4"/>
          <p:cNvSpPr>
            <a:spLocks noGrp="1"/>
          </p:cNvSpPr>
          <p:nvPr>
            <p:ph type="dt" sz="half" idx="10"/>
          </p:nvPr>
        </p:nvSpPr>
        <p:spPr/>
        <p:txBody>
          <a:bodyPr/>
          <a:lstStyle/>
          <a:p>
            <a:fld id="{CC8DBC49-001B-4554-9368-550CBACF1A3D}" type="datetimeFigureOut">
              <a:rPr lang="es-ES" smtClean="0"/>
              <a:t>10/05/2017</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C3D2779-1611-49DA-8F04-0AED01F1B940}" type="slidenum">
              <a:rPr lang="es-ES" smtClean="0"/>
              <a:t>‹Nº›</a:t>
            </a:fld>
            <a:endParaRPr lang="es-ES"/>
          </a:p>
        </p:txBody>
      </p:sp>
    </p:spTree>
    <p:extLst>
      <p:ext uri="{BB962C8B-B14F-4D97-AF65-F5344CB8AC3E}">
        <p14:creationId xmlns:p14="http://schemas.microsoft.com/office/powerpoint/2010/main" val="138156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C8DBC49-001B-4554-9368-550CBACF1A3D}" type="datetimeFigureOut">
              <a:rPr lang="es-ES" smtClean="0"/>
              <a:t>10/05/2017</a:t>
            </a:fld>
            <a:endParaRPr lang="es-ES" dirty="0"/>
          </a:p>
        </p:txBody>
      </p:sp>
      <p:sp>
        <p:nvSpPr>
          <p:cNvPr id="5" name="Marcador de pie de página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3D2779-1611-49DA-8F04-0AED01F1B940}" type="slidenum">
              <a:rPr lang="es-ES" smtClean="0"/>
              <a:t>‹Nº›</a:t>
            </a:fld>
            <a:endParaRPr lang="es-ES"/>
          </a:p>
        </p:txBody>
      </p:sp>
    </p:spTree>
    <p:extLst>
      <p:ext uri="{BB962C8B-B14F-4D97-AF65-F5344CB8AC3E}">
        <p14:creationId xmlns:p14="http://schemas.microsoft.com/office/powerpoint/2010/main" val="9594417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1" r:id="rId14"/>
    <p:sldLayoutId id="2147483712" r:id="rId15"/>
    <p:sldLayoutId id="2147483713" r:id="rId16"/>
    <p:sldLayoutId id="2147483714" r:id="rId17"/>
    <p:sldLayoutId id="2147483717" r:id="rId18"/>
    <p:sldLayoutId id="2147483718" r:id="rId19"/>
    <p:sldLayoutId id="2147483719" r:id="rId20"/>
    <p:sldLayoutId id="2147483720" r:id="rId21"/>
    <p:sldLayoutId id="2147483721" r:id="rId22"/>
    <p:sldLayoutId id="2147483723" r:id="rId23"/>
    <p:sldLayoutId id="2147483724" r:id="rId24"/>
    <p:sldLayoutId id="2147483725" r:id="rId25"/>
    <p:sldLayoutId id="2147483726"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hyperlink" Target="http://www.google.com.co/url?sa=i&amp;rct=j&amp;q=IMAGENES%20DE%20tipo%20de%20tratamiento%20de%20dialisis%20trasplante&amp;source=images&amp;cd=&amp;docid=cZy7alljzYNfFM&amp;tbnid=IrUYNir2fj5vSM:&amp;ved=0CAUQjRw&amp;url=http://www.mybwmc.org/library/34/100087&amp;ei=nVEBUtfxAYr-8QTA-YGYCg&amp;bvm=bv.50310824,d.aWM&amp;psig=AFQjCNHfk93GoYDIX1LjQ8sR9lula69Szw&amp;ust=137590450739387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gif"/><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3gp"/><Relationship Id="rId1" Type="http://schemas.microsoft.com/office/2007/relationships/media" Target="../media/media1.3g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3gp"/><Relationship Id="rId1" Type="http://schemas.microsoft.com/office/2007/relationships/media" Target="../media/media2.3gp"/><Relationship Id="rId5" Type="http://schemas.openxmlformats.org/officeDocument/2006/relationships/image" Target="../media/image32.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6" Type="http://schemas.openxmlformats.org/officeDocument/2006/relationships/tags" Target="../tags/tag221.xml"/><Relationship Id="rId21" Type="http://schemas.openxmlformats.org/officeDocument/2006/relationships/tags" Target="../tags/tag216.xml"/><Relationship Id="rId42" Type="http://schemas.openxmlformats.org/officeDocument/2006/relationships/tags" Target="../tags/tag237.xml"/><Relationship Id="rId47" Type="http://schemas.openxmlformats.org/officeDocument/2006/relationships/tags" Target="../tags/tag242.xml"/><Relationship Id="rId63" Type="http://schemas.openxmlformats.org/officeDocument/2006/relationships/tags" Target="../tags/tag258.xml"/><Relationship Id="rId68" Type="http://schemas.openxmlformats.org/officeDocument/2006/relationships/image" Target="../media/image4.png"/><Relationship Id="rId7" Type="http://schemas.openxmlformats.org/officeDocument/2006/relationships/tags" Target="../tags/tag202.xml"/><Relationship Id="rId71" Type="http://schemas.openxmlformats.org/officeDocument/2006/relationships/image" Target="../media/image12.gif"/><Relationship Id="rId2" Type="http://schemas.openxmlformats.org/officeDocument/2006/relationships/tags" Target="../tags/tag197.xml"/><Relationship Id="rId16" Type="http://schemas.openxmlformats.org/officeDocument/2006/relationships/tags" Target="../tags/tag211.xml"/><Relationship Id="rId29" Type="http://schemas.openxmlformats.org/officeDocument/2006/relationships/tags" Target="../tags/tag224.xml"/><Relationship Id="rId11" Type="http://schemas.openxmlformats.org/officeDocument/2006/relationships/tags" Target="../tags/tag206.xml"/><Relationship Id="rId24" Type="http://schemas.openxmlformats.org/officeDocument/2006/relationships/tags" Target="../tags/tag219.xml"/><Relationship Id="rId32" Type="http://schemas.openxmlformats.org/officeDocument/2006/relationships/tags" Target="../tags/tag227.xml"/><Relationship Id="rId37" Type="http://schemas.openxmlformats.org/officeDocument/2006/relationships/tags" Target="../tags/tag232.xml"/><Relationship Id="rId40" Type="http://schemas.openxmlformats.org/officeDocument/2006/relationships/tags" Target="../tags/tag235.xml"/><Relationship Id="rId45" Type="http://schemas.openxmlformats.org/officeDocument/2006/relationships/tags" Target="../tags/tag240.xml"/><Relationship Id="rId53" Type="http://schemas.openxmlformats.org/officeDocument/2006/relationships/tags" Target="../tags/tag248.xml"/><Relationship Id="rId58" Type="http://schemas.openxmlformats.org/officeDocument/2006/relationships/tags" Target="../tags/tag253.xml"/><Relationship Id="rId66" Type="http://schemas.openxmlformats.org/officeDocument/2006/relationships/slideLayout" Target="../slideLayouts/slideLayout1.xml"/><Relationship Id="rId5" Type="http://schemas.openxmlformats.org/officeDocument/2006/relationships/tags" Target="../tags/tag200.xml"/><Relationship Id="rId61" Type="http://schemas.openxmlformats.org/officeDocument/2006/relationships/tags" Target="../tags/tag256.xml"/><Relationship Id="rId19" Type="http://schemas.openxmlformats.org/officeDocument/2006/relationships/tags" Target="../tags/tag214.xml"/><Relationship Id="rId14" Type="http://schemas.openxmlformats.org/officeDocument/2006/relationships/tags" Target="../tags/tag209.xml"/><Relationship Id="rId22" Type="http://schemas.openxmlformats.org/officeDocument/2006/relationships/tags" Target="../tags/tag217.xml"/><Relationship Id="rId27" Type="http://schemas.openxmlformats.org/officeDocument/2006/relationships/tags" Target="../tags/tag222.xml"/><Relationship Id="rId30" Type="http://schemas.openxmlformats.org/officeDocument/2006/relationships/tags" Target="../tags/tag225.xml"/><Relationship Id="rId35" Type="http://schemas.openxmlformats.org/officeDocument/2006/relationships/tags" Target="../tags/tag230.xml"/><Relationship Id="rId43" Type="http://schemas.openxmlformats.org/officeDocument/2006/relationships/tags" Target="../tags/tag238.xml"/><Relationship Id="rId48" Type="http://schemas.openxmlformats.org/officeDocument/2006/relationships/tags" Target="../tags/tag243.xml"/><Relationship Id="rId56" Type="http://schemas.openxmlformats.org/officeDocument/2006/relationships/tags" Target="../tags/tag251.xml"/><Relationship Id="rId64" Type="http://schemas.openxmlformats.org/officeDocument/2006/relationships/tags" Target="../tags/tag259.xml"/><Relationship Id="rId69" Type="http://schemas.openxmlformats.org/officeDocument/2006/relationships/image" Target="../media/image11.jpeg"/><Relationship Id="rId8" Type="http://schemas.openxmlformats.org/officeDocument/2006/relationships/tags" Target="../tags/tag203.xml"/><Relationship Id="rId51" Type="http://schemas.openxmlformats.org/officeDocument/2006/relationships/tags" Target="../tags/tag246.xml"/><Relationship Id="rId3" Type="http://schemas.openxmlformats.org/officeDocument/2006/relationships/tags" Target="../tags/tag198.xml"/><Relationship Id="rId12" Type="http://schemas.openxmlformats.org/officeDocument/2006/relationships/tags" Target="../tags/tag207.xml"/><Relationship Id="rId17" Type="http://schemas.openxmlformats.org/officeDocument/2006/relationships/tags" Target="../tags/tag212.xml"/><Relationship Id="rId25" Type="http://schemas.openxmlformats.org/officeDocument/2006/relationships/tags" Target="../tags/tag220.xml"/><Relationship Id="rId33" Type="http://schemas.openxmlformats.org/officeDocument/2006/relationships/tags" Target="../tags/tag228.xml"/><Relationship Id="rId38" Type="http://schemas.openxmlformats.org/officeDocument/2006/relationships/tags" Target="../tags/tag233.xml"/><Relationship Id="rId46" Type="http://schemas.openxmlformats.org/officeDocument/2006/relationships/tags" Target="../tags/tag241.xml"/><Relationship Id="rId59" Type="http://schemas.openxmlformats.org/officeDocument/2006/relationships/tags" Target="../tags/tag254.xml"/><Relationship Id="rId67" Type="http://schemas.openxmlformats.org/officeDocument/2006/relationships/notesSlide" Target="../notesSlides/notesSlide3.xml"/><Relationship Id="rId20" Type="http://schemas.openxmlformats.org/officeDocument/2006/relationships/tags" Target="../tags/tag215.xml"/><Relationship Id="rId41" Type="http://schemas.openxmlformats.org/officeDocument/2006/relationships/tags" Target="../tags/tag236.xml"/><Relationship Id="rId54" Type="http://schemas.openxmlformats.org/officeDocument/2006/relationships/tags" Target="../tags/tag249.xml"/><Relationship Id="rId62" Type="http://schemas.openxmlformats.org/officeDocument/2006/relationships/tags" Target="../tags/tag257.xml"/><Relationship Id="rId70" Type="http://schemas.openxmlformats.org/officeDocument/2006/relationships/hyperlink" Target="http://www.ahiva.info/Gifs-Animados/Medicina/ver.php?%20d=Rinones&amp;pg=3" TargetMode="External"/><Relationship Id="rId1" Type="http://schemas.openxmlformats.org/officeDocument/2006/relationships/tags" Target="../tags/tag196.xml"/><Relationship Id="rId6" Type="http://schemas.openxmlformats.org/officeDocument/2006/relationships/tags" Target="../tags/tag201.xml"/><Relationship Id="rId15" Type="http://schemas.openxmlformats.org/officeDocument/2006/relationships/tags" Target="../tags/tag210.xml"/><Relationship Id="rId23" Type="http://schemas.openxmlformats.org/officeDocument/2006/relationships/tags" Target="../tags/tag218.xml"/><Relationship Id="rId28" Type="http://schemas.openxmlformats.org/officeDocument/2006/relationships/tags" Target="../tags/tag223.xml"/><Relationship Id="rId36" Type="http://schemas.openxmlformats.org/officeDocument/2006/relationships/tags" Target="../tags/tag231.xml"/><Relationship Id="rId49" Type="http://schemas.openxmlformats.org/officeDocument/2006/relationships/tags" Target="../tags/tag244.xml"/><Relationship Id="rId57" Type="http://schemas.openxmlformats.org/officeDocument/2006/relationships/tags" Target="../tags/tag252.xml"/><Relationship Id="rId10" Type="http://schemas.openxmlformats.org/officeDocument/2006/relationships/tags" Target="../tags/tag205.xml"/><Relationship Id="rId31" Type="http://schemas.openxmlformats.org/officeDocument/2006/relationships/tags" Target="../tags/tag226.xml"/><Relationship Id="rId44" Type="http://schemas.openxmlformats.org/officeDocument/2006/relationships/tags" Target="../tags/tag239.xml"/><Relationship Id="rId52" Type="http://schemas.openxmlformats.org/officeDocument/2006/relationships/tags" Target="../tags/tag247.xml"/><Relationship Id="rId60" Type="http://schemas.openxmlformats.org/officeDocument/2006/relationships/tags" Target="../tags/tag255.xml"/><Relationship Id="rId65" Type="http://schemas.openxmlformats.org/officeDocument/2006/relationships/tags" Target="../tags/tag260.xml"/><Relationship Id="rId4" Type="http://schemas.openxmlformats.org/officeDocument/2006/relationships/tags" Target="../tags/tag199.xml"/><Relationship Id="rId9" Type="http://schemas.openxmlformats.org/officeDocument/2006/relationships/tags" Target="../tags/tag204.xml"/><Relationship Id="rId13" Type="http://schemas.openxmlformats.org/officeDocument/2006/relationships/tags" Target="../tags/tag208.xml"/><Relationship Id="rId18" Type="http://schemas.openxmlformats.org/officeDocument/2006/relationships/tags" Target="../tags/tag213.xml"/><Relationship Id="rId39" Type="http://schemas.openxmlformats.org/officeDocument/2006/relationships/tags" Target="../tags/tag234.xml"/><Relationship Id="rId34" Type="http://schemas.openxmlformats.org/officeDocument/2006/relationships/tags" Target="../tags/tag229.xml"/><Relationship Id="rId50" Type="http://schemas.openxmlformats.org/officeDocument/2006/relationships/tags" Target="../tags/tag245.xml"/><Relationship Id="rId55" Type="http://schemas.openxmlformats.org/officeDocument/2006/relationships/tags" Target="../tags/tag2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1344503" y="2132856"/>
            <a:ext cx="6840760" cy="4104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000" dirty="0">
              <a:solidFill>
                <a:schemeClr val="tx2">
                  <a:lumMod val="75000"/>
                </a:schemeClr>
              </a:solidFill>
              <a:latin typeface="Arial Black" pitchFamily="34" charset="0"/>
            </a:endParaRPr>
          </a:p>
          <a:p>
            <a:pPr algn="ctr"/>
            <a:endParaRPr lang="es-ES" sz="2000" dirty="0">
              <a:solidFill>
                <a:schemeClr val="tx2">
                  <a:lumMod val="75000"/>
                </a:schemeClr>
              </a:solidFill>
              <a:latin typeface="Arial Black" pitchFamily="34" charset="0"/>
            </a:endParaRPr>
          </a:p>
          <a:p>
            <a:pPr algn="ctr"/>
            <a:r>
              <a:rPr lang="es-ES" sz="2000" dirty="0">
                <a:solidFill>
                  <a:schemeClr val="tx2">
                    <a:lumMod val="75000"/>
                  </a:schemeClr>
                </a:solidFill>
                <a:latin typeface="Arial Black" pitchFamily="34" charset="0"/>
              </a:rPr>
              <a:t>ENFERMERA  ARLINE BRAVO VEGA</a:t>
            </a:r>
          </a:p>
          <a:p>
            <a:pPr algn="ctr"/>
            <a:r>
              <a:rPr lang="es-ES" sz="2000" dirty="0">
                <a:solidFill>
                  <a:schemeClr val="tx2">
                    <a:lumMod val="75000"/>
                  </a:schemeClr>
                </a:solidFill>
                <a:latin typeface="Arial Black" pitchFamily="34" charset="0"/>
              </a:rPr>
              <a:t>ESPECIALISTA ENFERMERIA NEFROLOGICA Y UROLOGICA </a:t>
            </a:r>
          </a:p>
        </p:txBody>
      </p:sp>
      <p:pic>
        <p:nvPicPr>
          <p:cNvPr id="10" name="Picture 3" descr="C:\Users\cencosud\Pictures\LOGO NIPRO F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168" y="908720"/>
            <a:ext cx="6840760" cy="2376264"/>
          </a:xfrm>
          <a:prstGeom prst="rect">
            <a:avLst/>
          </a:prstGeom>
          <a:ln>
            <a:noFill/>
          </a:ln>
          <a:effectLst>
            <a:outerShdw blurRad="152400" dist="317500" dir="5400000" sx="90000" sy="-19000" rotWithShape="0">
              <a:prstClr val="black">
                <a:alpha val="15000"/>
              </a:prstClr>
            </a:outerShdw>
            <a:softEdge rad="635000"/>
          </a:effectLst>
          <a:extLst>
            <a:ext uri="{909E8E84-426E-40DD-AFC4-6F175D3DCCD1}">
              <a14:hiddenFill xmlns:a14="http://schemas.microsoft.com/office/drawing/2010/main">
                <a:solidFill>
                  <a:srgbClr val="FFFFFF"/>
                </a:solidFill>
              </a14:hiddenFill>
            </a:ext>
          </a:extLst>
        </p:spPr>
      </p:pic>
      <p:sp>
        <p:nvSpPr>
          <p:cNvPr id="5"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270751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2" name="Picture 6" descr="http://www.baxter.com.pl/images/therapies/p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556" y="1062601"/>
            <a:ext cx="2881483" cy="28803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4" name="Picture 8" descr="http://t2.gstatic.com/images?q=tbn:ANd9GcTjbXBvYn0BWJWFZa5t944j_sAZ6rGOT1AAKcnE3I0otuqEk1eA">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051" y="4044937"/>
            <a:ext cx="2659095" cy="2470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8" name="Picture 2" descr="Resultado de imagen para NIPRO COLOMB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10"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2"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3"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4" name="Rectángulo 62"/>
          <p:cNvSpPr/>
          <p:nvPr/>
        </p:nvSpPr>
        <p:spPr>
          <a:xfrm>
            <a:off x="4076514" y="233206"/>
            <a:ext cx="4905248" cy="461665"/>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Tratamientos para la ERC</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AutoShape 6" descr="Imagen relacionada"/>
          <p:cNvSpPr>
            <a:spLocks noChangeAspect="1" noChangeArrowheads="1"/>
          </p:cNvSpPr>
          <p:nvPr/>
        </p:nvSpPr>
        <p:spPr bwMode="auto">
          <a:xfrm>
            <a:off x="1080120" y="285610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5" name="Imagen 14"/>
          <p:cNvPicPr>
            <a:picLocks noChangeAspect="1"/>
          </p:cNvPicPr>
          <p:nvPr/>
        </p:nvPicPr>
        <p:blipFill>
          <a:blip r:embed="rId7"/>
          <a:stretch>
            <a:fillRect/>
          </a:stretch>
        </p:blipFill>
        <p:spPr>
          <a:xfrm>
            <a:off x="0" y="1232019"/>
            <a:ext cx="3275856" cy="2485013"/>
          </a:xfrm>
          <a:prstGeom prst="rect">
            <a:avLst/>
          </a:prstGeom>
        </p:spPr>
      </p:pic>
      <p:pic>
        <p:nvPicPr>
          <p:cNvPr id="16" name="Imagen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356" y="3717032"/>
            <a:ext cx="2875380" cy="2548550"/>
          </a:xfrm>
          <a:prstGeom prst="rect">
            <a:avLst/>
          </a:prstGeom>
        </p:spPr>
      </p:pic>
      <p:sp>
        <p:nvSpPr>
          <p:cNvPr id="2" name="Rectángulo 1"/>
          <p:cNvSpPr/>
          <p:nvPr/>
        </p:nvSpPr>
        <p:spPr>
          <a:xfrm>
            <a:off x="-146451" y="766600"/>
            <a:ext cx="3248104" cy="584775"/>
          </a:xfrm>
          <a:prstGeom prst="rect">
            <a:avLst/>
          </a:prstGeom>
          <a:noFill/>
        </p:spPr>
        <p:txBody>
          <a:bodyPr wrap="square" lIns="91440" tIns="45720" rIns="91440" bIns="45720">
            <a:spAutoFit/>
          </a:bodyPr>
          <a:lstStyle/>
          <a:p>
            <a:pPr algn="ctr"/>
            <a:r>
              <a:rPr lang="es-ES" sz="3200" b="0" cap="none" spc="0" dirty="0" smtClean="0">
                <a:ln w="0"/>
                <a:solidFill>
                  <a:schemeClr val="tx1"/>
                </a:solidFill>
                <a:effectLst>
                  <a:outerShdw blurRad="38100" dist="19050" dir="2700000" algn="tl" rotWithShape="0">
                    <a:schemeClr val="dk1">
                      <a:alpha val="40000"/>
                    </a:schemeClr>
                  </a:outerShdw>
                </a:effectLst>
              </a:rPr>
              <a:t>Hemodiálisis</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17" name="Rectángulo 16"/>
          <p:cNvSpPr/>
          <p:nvPr/>
        </p:nvSpPr>
        <p:spPr>
          <a:xfrm>
            <a:off x="5487078" y="768558"/>
            <a:ext cx="3248104" cy="584775"/>
          </a:xfrm>
          <a:prstGeom prst="rect">
            <a:avLst/>
          </a:prstGeom>
          <a:noFill/>
        </p:spPr>
        <p:txBody>
          <a:bodyPr wrap="square" lIns="91440" tIns="45720" rIns="91440" bIns="45720">
            <a:spAutoFit/>
          </a:bodyPr>
          <a:lstStyle/>
          <a:p>
            <a:pPr algn="ctr"/>
            <a:r>
              <a:rPr lang="es-ES" sz="3200" b="0" cap="none" spc="0" dirty="0" smtClean="0">
                <a:ln w="0"/>
                <a:solidFill>
                  <a:schemeClr val="tx1"/>
                </a:solidFill>
                <a:effectLst>
                  <a:outerShdw blurRad="38100" dist="19050" dir="2700000" algn="tl" rotWithShape="0">
                    <a:schemeClr val="dk1">
                      <a:alpha val="40000"/>
                    </a:schemeClr>
                  </a:outerShdw>
                </a:effectLst>
              </a:rPr>
              <a:t>Diálisis Peritoneal</a:t>
            </a:r>
            <a:endParaRPr lang="es-ES" sz="3200" b="0" cap="none" spc="0" dirty="0">
              <a:ln w="0"/>
              <a:solidFill>
                <a:schemeClr val="tx1"/>
              </a:solidFill>
              <a:effectLst>
                <a:outerShdw blurRad="38100" dist="19050" dir="2700000" algn="tl" rotWithShape="0">
                  <a:schemeClr val="dk1">
                    <a:alpha val="40000"/>
                  </a:schemeClr>
                </a:outerShdw>
              </a:effectLst>
            </a:endParaRPr>
          </a:p>
        </p:txBody>
      </p:sp>
      <p:sp>
        <p:nvSpPr>
          <p:cNvPr id="18" name="Rectángulo 17"/>
          <p:cNvSpPr/>
          <p:nvPr/>
        </p:nvSpPr>
        <p:spPr>
          <a:xfrm>
            <a:off x="4871138" y="4129050"/>
            <a:ext cx="2239992" cy="1077218"/>
          </a:xfrm>
          <a:prstGeom prst="rect">
            <a:avLst/>
          </a:prstGeom>
          <a:noFill/>
        </p:spPr>
        <p:txBody>
          <a:bodyPr wrap="square" lIns="91440" tIns="45720" rIns="91440" bIns="45720">
            <a:spAutoFit/>
          </a:bodyPr>
          <a:lstStyle/>
          <a:p>
            <a:pPr algn="ctr"/>
            <a:r>
              <a:rPr lang="es-ES" sz="3200" b="0" cap="none" spc="0" dirty="0" smtClean="0">
                <a:ln w="0"/>
                <a:solidFill>
                  <a:schemeClr val="tx1"/>
                </a:solidFill>
                <a:effectLst>
                  <a:outerShdw blurRad="38100" dist="19050" dir="2700000" algn="tl" rotWithShape="0">
                    <a:schemeClr val="dk1">
                      <a:alpha val="40000"/>
                    </a:schemeClr>
                  </a:outerShdw>
                </a:effectLst>
              </a:rPr>
              <a:t>Trasplante Renal</a:t>
            </a:r>
            <a:endParaRPr lang="es-E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1634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fade">
                                      <p:cBhvr>
                                        <p:cTn id="7" dur="500"/>
                                        <p:tgtEl>
                                          <p:spTgt spid="92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24"/>
                                        </p:tgtEl>
                                        <p:attrNameLst>
                                          <p:attrName>style.visibility</p:attrName>
                                        </p:attrNameLst>
                                      </p:cBhvr>
                                      <p:to>
                                        <p:strVal val="visible"/>
                                      </p:to>
                                    </p:set>
                                    <p:animEffect transition="in" filter="fade">
                                      <p:cBhvr>
                                        <p:cTn id="12" dur="500"/>
                                        <p:tgtEl>
                                          <p:spTgt spid="9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1353113" y="970030"/>
            <a:ext cx="6408712" cy="797822"/>
          </a:xfrm>
        </p:spPr>
        <p:txBody>
          <a:bodyPr>
            <a:normAutofit/>
          </a:bodyPr>
          <a:lstStyle/>
          <a:p>
            <a:pPr algn="ctr"/>
            <a:r>
              <a:rPr lang="es-ES" sz="2800" b="1" dirty="0">
                <a:solidFill>
                  <a:schemeClr val="accent5">
                    <a:lumMod val="50000"/>
                  </a:schemeClr>
                </a:solidFill>
                <a:effectLst>
                  <a:outerShdw blurRad="38100" dist="38100" dir="2700000" algn="tl">
                    <a:srgbClr val="000000">
                      <a:alpha val="43137"/>
                    </a:srgbClr>
                  </a:outerShdw>
                </a:effectLst>
                <a:latin typeface="Arial" pitchFamily="34" charset="0"/>
                <a:cs typeface="Arial" pitchFamily="34" charset="0"/>
              </a:rPr>
              <a:t>¿QUE ES LA HEMODIALISIS?</a:t>
            </a:r>
          </a:p>
        </p:txBody>
      </p:sp>
      <p:sp>
        <p:nvSpPr>
          <p:cNvPr id="5" name="4 Rectángulo"/>
          <p:cNvSpPr/>
          <p:nvPr/>
        </p:nvSpPr>
        <p:spPr>
          <a:xfrm>
            <a:off x="4557469" y="2420888"/>
            <a:ext cx="4176464" cy="2980811"/>
          </a:xfrm>
          <a:prstGeom prst="rect">
            <a:avLst/>
          </a:prstGeo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sz="2400" dirty="0">
                <a:solidFill>
                  <a:schemeClr val="tx1"/>
                </a:solidFill>
                <a:latin typeface="Arial" pitchFamily="34" charset="0"/>
                <a:cs typeface="Arial" pitchFamily="34" charset="0"/>
              </a:rPr>
              <a:t>Terapia de sustitución renal, consiste en limpiar la sangre fuera del cuerpo durante el tratamiento de hemodiálisis la sangre es retirada del cuerpo y bombeada a través de un filtro llamado dializador  </a:t>
            </a:r>
            <a:endParaRPr lang="es-ES" i="1" dirty="0">
              <a:solidFill>
                <a:schemeClr val="tx1"/>
              </a:solidFill>
              <a:latin typeface="Arial" pitchFamily="34" charset="0"/>
              <a:cs typeface="Arial" pitchFamily="34" charset="0"/>
            </a:endParaRPr>
          </a:p>
        </p:txBody>
      </p:sp>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pic>
        <p:nvPicPr>
          <p:cNvPr id="1026"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420888"/>
            <a:ext cx="3816424"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828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3 Marcador de contenido"/>
          <p:cNvGraphicFramePr>
            <a:graphicFrameLocks noGrp="1"/>
          </p:cNvGraphicFramePr>
          <p:nvPr>
            <p:ph idx="1"/>
            <p:extLst>
              <p:ext uri="{D42A27DB-BD31-4B8C-83A1-F6EECF244321}">
                <p14:modId xmlns:p14="http://schemas.microsoft.com/office/powerpoint/2010/main" val="4186580683"/>
              </p:ext>
            </p:extLst>
          </p:nvPr>
        </p:nvGraphicFramePr>
        <p:xfrm>
          <a:off x="453804" y="1118962"/>
          <a:ext cx="8229600" cy="47419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0"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1"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2" name="Rectángulo 62"/>
          <p:cNvSpPr/>
          <p:nvPr/>
        </p:nvSpPr>
        <p:spPr>
          <a:xfrm>
            <a:off x="4076514" y="233206"/>
            <a:ext cx="4905248" cy="461665"/>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Líneas de compañía</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6" name="Picture 2" descr="Resultado de imagen para filtro elisio hemodialisi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804" y="1232019"/>
            <a:ext cx="1813940" cy="7475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136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683568" y="2467605"/>
            <a:ext cx="4608512" cy="2044700"/>
          </a:xfrm>
        </p:spPr>
        <p:txBody>
          <a:bodyPr>
            <a:normAutofit fontScale="90000"/>
          </a:bodyPr>
          <a:lstStyle/>
          <a:p>
            <a:r>
              <a:rPr lang="es-ES" sz="5400" b="1" dirty="0">
                <a:solidFill>
                  <a:schemeClr val="accent5">
                    <a:lumMod val="50000"/>
                  </a:schemeClr>
                </a:solidFill>
                <a:effectLst>
                  <a:outerShdw blurRad="38100" dist="38100" dir="2700000" algn="tl">
                    <a:srgbClr val="000000">
                      <a:alpha val="43137"/>
                    </a:srgbClr>
                  </a:outerShdw>
                </a:effectLst>
              </a:rPr>
              <a:t>PRODUCTOS NIPRO PARA LA  TERAPIA RENAL</a:t>
            </a:r>
          </a:p>
        </p:txBody>
      </p:sp>
      <p:pic>
        <p:nvPicPr>
          <p:cNvPr id="1026" name="Picture 2" descr="Medicina 420"/>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1638620"/>
            <a:ext cx="280035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5"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7"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74297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down)">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4717445" y="2038232"/>
            <a:ext cx="4176464" cy="427108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itchFamily="2" charset="2"/>
              <a:buChar char="v"/>
            </a:pPr>
            <a:endParaRPr lang="es-ES" sz="2400" dirty="0">
              <a:solidFill>
                <a:schemeClr val="tx1"/>
              </a:solidFill>
            </a:endParaRPr>
          </a:p>
          <a:p>
            <a:pPr marL="285750" indent="-285750" algn="ctr">
              <a:buFont typeface="Wingdings" pitchFamily="2" charset="2"/>
              <a:buChar char="v"/>
            </a:pPr>
            <a:endParaRPr lang="es-ES" dirty="0">
              <a:solidFill>
                <a:schemeClr val="tx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1976552"/>
            <a:ext cx="4284976" cy="411674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17 Título"/>
          <p:cNvSpPr>
            <a:spLocks noGrp="1"/>
          </p:cNvSpPr>
          <p:nvPr>
            <p:ph type="title"/>
          </p:nvPr>
        </p:nvSpPr>
        <p:spPr>
          <a:xfrm>
            <a:off x="1093625" y="915456"/>
            <a:ext cx="7247640" cy="945558"/>
          </a:xfrm>
        </p:spPr>
        <p:txBody>
          <a:bodyPr>
            <a:normAutofit/>
          </a:bodyPr>
          <a:lstStyle/>
          <a:p>
            <a:pPr algn="ctr"/>
            <a:r>
              <a:rPr lang="es-ES" sz="2800" b="1" dirty="0">
                <a:solidFill>
                  <a:schemeClr val="accent5">
                    <a:lumMod val="50000"/>
                  </a:schemeClr>
                </a:solidFill>
                <a:effectLst>
                  <a:outerShdw blurRad="38100" dist="38100" dir="2700000" algn="tl">
                    <a:srgbClr val="000000">
                      <a:alpha val="43137"/>
                    </a:srgbClr>
                  </a:outerShdw>
                </a:effectLst>
                <a:latin typeface="Arial" pitchFamily="34" charset="0"/>
                <a:cs typeface="Arial" pitchFamily="34" charset="0"/>
              </a:rPr>
              <a:t>DIALIZADOR ELISIO TM</a:t>
            </a:r>
            <a:br>
              <a:rPr lang="es-ES" sz="2800" b="1" dirty="0">
                <a:solidFill>
                  <a:schemeClr val="accent5">
                    <a:lumMod val="50000"/>
                  </a:schemeClr>
                </a:solidFill>
                <a:effectLst>
                  <a:outerShdw blurRad="38100" dist="38100" dir="2700000" algn="tl">
                    <a:srgbClr val="000000">
                      <a:alpha val="43137"/>
                    </a:srgbClr>
                  </a:outerShdw>
                </a:effectLst>
                <a:latin typeface="Arial" pitchFamily="34" charset="0"/>
                <a:cs typeface="Arial" pitchFamily="34" charset="0"/>
              </a:rPr>
            </a:br>
            <a:r>
              <a:rPr lang="es-ES" sz="2800" b="1" dirty="0">
                <a:solidFill>
                  <a:schemeClr val="accent5">
                    <a:lumMod val="50000"/>
                  </a:schemeClr>
                </a:solidFill>
                <a:effectLst>
                  <a:outerShdw blurRad="38100" dist="38100" dir="2700000" algn="tl">
                    <a:srgbClr val="000000">
                      <a:alpha val="43137"/>
                    </a:srgbClr>
                  </a:outerShdw>
                </a:effectLst>
                <a:latin typeface="Arial" pitchFamily="34" charset="0"/>
                <a:cs typeface="Arial" pitchFamily="34" charset="0"/>
              </a:rPr>
              <a:t>POLYNEPHRON (POLIETERSULFONA)</a:t>
            </a:r>
            <a:endParaRPr lang="es-ES" sz="1600" b="1" dirty="0">
              <a:solidFill>
                <a:schemeClr val="accent5">
                  <a:lumMod val="50000"/>
                </a:schemeClr>
              </a:solidFill>
              <a:effectLst>
                <a:outerShdw blurRad="38100" dist="38100" dir="2700000" algn="tl">
                  <a:srgbClr val="000000">
                    <a:alpha val="43137"/>
                  </a:srgbClr>
                </a:outerShdw>
              </a:effectLst>
              <a:latin typeface="Arial" pitchFamily="34" charset="0"/>
              <a:cs typeface="Arial" pitchFamily="34" charset="0"/>
            </a:endParaRPr>
          </a:p>
        </p:txBody>
      </p:sp>
      <p:sp>
        <p:nvSpPr>
          <p:cNvPr id="28" name="27 Rectángulo"/>
          <p:cNvSpPr/>
          <p:nvPr/>
        </p:nvSpPr>
        <p:spPr>
          <a:xfrm>
            <a:off x="270701" y="2453579"/>
            <a:ext cx="4392488" cy="830997"/>
          </a:xfrm>
          <a:prstGeom prst="rect">
            <a:avLst/>
          </a:prstGeom>
        </p:spPr>
        <p:txBody>
          <a:bodyPr wrap="square">
            <a:spAutoFit/>
          </a:bodyPr>
          <a:lstStyle/>
          <a:p>
            <a:pPr algn="ctr"/>
            <a:r>
              <a:rPr lang="es-ES" sz="2400" i="1" dirty="0">
                <a:solidFill>
                  <a:schemeClr val="accent5">
                    <a:lumMod val="50000"/>
                  </a:schemeClr>
                </a:solidFill>
                <a:latin typeface="Arial" pitchFamily="34" charset="0"/>
                <a:cs typeface="Arial" pitchFamily="34" charset="0"/>
              </a:rPr>
              <a:t>Dializador de fibra hueca sintética Alto flujo</a:t>
            </a:r>
            <a:endParaRPr lang="es-ES" sz="2400" i="1" dirty="0">
              <a:solidFill>
                <a:schemeClr val="accent5">
                  <a:lumMod val="50000"/>
                </a:schemeClr>
              </a:solidFill>
            </a:endParaRPr>
          </a:p>
        </p:txBody>
      </p:sp>
      <p:sp>
        <p:nvSpPr>
          <p:cNvPr id="7" name="2 Rectángulo"/>
          <p:cNvSpPr/>
          <p:nvPr/>
        </p:nvSpPr>
        <p:spPr>
          <a:xfrm>
            <a:off x="9986" y="1064"/>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8" name="Picture 2" descr="Resultado de imagen para NIPRO COLOMB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10"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2" name="Rectángulo: esquinas redondeadas 1"/>
          <p:cNvSpPr/>
          <p:nvPr/>
        </p:nvSpPr>
        <p:spPr>
          <a:xfrm>
            <a:off x="539552" y="3704624"/>
            <a:ext cx="3854786" cy="508214"/>
          </a:xfrm>
          <a:prstGeom prst="roundRect">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latin typeface="Arial" panose="020B0604020202020204" pitchFamily="34" charset="0"/>
                <a:cs typeface="Arial" panose="020B0604020202020204" pitchFamily="34" charset="0"/>
              </a:rPr>
              <a:t>Excelente biocompatibilidad</a:t>
            </a:r>
          </a:p>
        </p:txBody>
      </p:sp>
      <p:sp>
        <p:nvSpPr>
          <p:cNvPr id="13" name="Rectángulo: esquinas redondeadas 12"/>
          <p:cNvSpPr/>
          <p:nvPr/>
        </p:nvSpPr>
        <p:spPr>
          <a:xfrm>
            <a:off x="539552" y="4509120"/>
            <a:ext cx="3854786" cy="1265913"/>
          </a:xfrm>
          <a:prstGeom prst="roundRect">
            <a:avLst/>
          </a:prstGeom>
          <a:solidFill>
            <a:schemeClr val="accent5">
              <a:lumMod val="75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latin typeface="Arial" panose="020B0604020202020204" pitchFamily="34" charset="0"/>
                <a:cs typeface="Arial" panose="020B0604020202020204" pitchFamily="34" charset="0"/>
              </a:rPr>
              <a:t>Poros uniformes, aclaramiento superior de bajo peso molecular, con poca pérdida de albumina</a:t>
            </a:r>
          </a:p>
        </p:txBody>
      </p:sp>
    </p:spTree>
    <p:extLst>
      <p:ext uri="{BB962C8B-B14F-4D97-AF65-F5344CB8AC3E}">
        <p14:creationId xmlns:p14="http://schemas.microsoft.com/office/powerpoint/2010/main" val="361517775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heel(1)">
                                      <p:cBhvr>
                                        <p:cTn id="12" dur="2000"/>
                                        <p:tgtEl>
                                          <p:spTgt spid="28"/>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par>
                                <p:cTn id="19" presetID="21" presetClass="entr" presetSubtype="1"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wheel(1)">
                                      <p:cBhvr>
                                        <p:cTn id="21"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2"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51520" y="873689"/>
            <a:ext cx="8303442" cy="5499758"/>
          </a:xfrm>
          <a:prstGeom prst="rect">
            <a:avLst/>
          </a:prstGeom>
        </p:spPr>
      </p:pic>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0"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1"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2" name="Rectángulo 62"/>
          <p:cNvSpPr/>
          <p:nvPr/>
        </p:nvSpPr>
        <p:spPr>
          <a:xfrm>
            <a:off x="4076514" y="48540"/>
            <a:ext cx="4905248" cy="830997"/>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Comparación de los filtros tablas</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535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9512" y="1124744"/>
            <a:ext cx="8712969" cy="5065032"/>
          </a:xfrm>
          <a:prstGeom prst="rect">
            <a:avLst/>
          </a:prstGeom>
        </p:spPr>
      </p:pic>
      <p:sp>
        <p:nvSpPr>
          <p:cNvPr id="3"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5"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7"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170081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70484" y="883553"/>
            <a:ext cx="8784977" cy="5458877"/>
          </a:xfrm>
          <a:prstGeom prst="rect">
            <a:avLst/>
          </a:prstGeom>
        </p:spPr>
      </p:pic>
      <p:sp>
        <p:nvSpPr>
          <p:cNvPr id="3"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4"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6"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89694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p:cNvSpPr>
            <a:spLocks noGrp="1" noChangeArrowheads="1"/>
          </p:cNvSpPr>
          <p:nvPr>
            <p:ph type="title" idx="4294967295"/>
          </p:nvPr>
        </p:nvSpPr>
        <p:spPr bwMode="auto">
          <a:xfrm>
            <a:off x="1614444" y="907819"/>
            <a:ext cx="5654764" cy="610512"/>
          </a:xfrm>
          <a:prstGeom prst="rect">
            <a:avLst/>
          </a:prstGeom>
          <a:noFill/>
          <a:ln w="9525">
            <a:noFill/>
            <a:miter lim="800000"/>
            <a:headEnd/>
            <a:tailEnd/>
          </a:ln>
          <a:effectLst/>
        </p:spPr>
        <p:txBody>
          <a:bodyPr anchor="ctr">
            <a:normAutofit/>
          </a:bodyPr>
          <a:lstStyle/>
          <a:p>
            <a:pPr algn="ctr">
              <a:defRPr/>
            </a:pPr>
            <a:r>
              <a:rPr lang="en-US" altLang="ja-JP"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¿QUÉ ES BISPHENOL-A?</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6516216" y="7175301"/>
            <a:ext cx="3383211" cy="141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12"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14"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5" name="Rectángulo: esquinas redondeadas 4"/>
          <p:cNvSpPr/>
          <p:nvPr/>
        </p:nvSpPr>
        <p:spPr>
          <a:xfrm>
            <a:off x="708735" y="1844824"/>
            <a:ext cx="7798474" cy="936104"/>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solidFill>
                  <a:schemeClr val="tx1"/>
                </a:solidFill>
                <a:latin typeface="Arial" panose="020B0604020202020204" pitchFamily="34" charset="0"/>
                <a:cs typeface="Arial" panose="020B0604020202020204" pitchFamily="34" charset="0"/>
              </a:rPr>
              <a:t>EL Bisfenol A, comúnmente abreviado como BPA es un compuesto orgánico con dos grupos funcionales fenol es un bloque disfuncional de muchos importantes  plásticos y aditivos plásticos.</a:t>
            </a:r>
            <a:endParaRPr lang="es-CO" dirty="0"/>
          </a:p>
        </p:txBody>
      </p:sp>
      <p:sp>
        <p:nvSpPr>
          <p:cNvPr id="6" name="Rectángulo: esquinas redondeadas 5"/>
          <p:cNvSpPr/>
          <p:nvPr/>
        </p:nvSpPr>
        <p:spPr>
          <a:xfrm>
            <a:off x="702201" y="3032023"/>
            <a:ext cx="7798474" cy="792088"/>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altLang="ja-JP" dirty="0">
                <a:solidFill>
                  <a:schemeClr val="tx1"/>
                </a:solidFill>
                <a:latin typeface="Arial" panose="020B0604020202020204" pitchFamily="34" charset="0"/>
                <a:cs typeface="Arial" panose="020B0604020202020204" pitchFamily="34" charset="0"/>
              </a:rPr>
              <a:t>Está considerado como hormona ambiental.</a:t>
            </a:r>
          </a:p>
        </p:txBody>
      </p:sp>
      <p:sp>
        <p:nvSpPr>
          <p:cNvPr id="18" name="Rectángulo: esquinas redondeadas 17"/>
          <p:cNvSpPr/>
          <p:nvPr/>
        </p:nvSpPr>
        <p:spPr>
          <a:xfrm>
            <a:off x="702201" y="4085461"/>
            <a:ext cx="7798474" cy="792088"/>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ES" dirty="0">
                <a:solidFill>
                  <a:schemeClr val="tx1"/>
                </a:solidFill>
                <a:latin typeface="Arial" panose="020B0604020202020204" pitchFamily="34" charset="0"/>
                <a:cs typeface="Arial" panose="020B0604020202020204" pitchFamily="34" charset="0"/>
              </a:rPr>
              <a:t>En el paciente renal tiene alteraciones de la flora intestinal con efectos perjudiciales sistemático que pueden  llevar a la muerte.</a:t>
            </a:r>
            <a:endParaRPr lang="es-ES" altLang="ja-JP" dirty="0">
              <a:solidFill>
                <a:schemeClr val="tx1"/>
              </a:solidFill>
              <a:latin typeface="Arial" panose="020B0604020202020204" pitchFamily="34" charset="0"/>
              <a:cs typeface="Arial" panose="020B0604020202020204" pitchFamily="34" charset="0"/>
            </a:endParaRPr>
          </a:p>
        </p:txBody>
      </p:sp>
      <p:sp>
        <p:nvSpPr>
          <p:cNvPr id="19" name="Rectángulo: esquinas redondeadas 18"/>
          <p:cNvSpPr/>
          <p:nvPr/>
        </p:nvSpPr>
        <p:spPr>
          <a:xfrm>
            <a:off x="708735" y="5157192"/>
            <a:ext cx="7798474" cy="792088"/>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defTabSz="685800">
              <a:lnSpc>
                <a:spcPct val="90000"/>
              </a:lnSpc>
              <a:spcBef>
                <a:spcPts val="750"/>
              </a:spcBef>
            </a:pPr>
            <a:r>
              <a:rPr lang="es-CO" dirty="0">
                <a:solidFill>
                  <a:schemeClr val="tx1"/>
                </a:solidFill>
                <a:latin typeface="Arial" panose="020B0604020202020204" pitchFamily="34" charset="0"/>
                <a:cs typeface="Arial" panose="020B0604020202020204" pitchFamily="34" charset="0"/>
              </a:rPr>
              <a:t>El Bisfenol A (BPA) es una molécula exógena de características semejantes.</a:t>
            </a:r>
          </a:p>
        </p:txBody>
      </p:sp>
    </p:spTree>
    <p:extLst>
      <p:ext uri="{BB962C8B-B14F-4D97-AF65-F5344CB8AC3E}">
        <p14:creationId xmlns:p14="http://schemas.microsoft.com/office/powerpoint/2010/main" val="329917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inVertic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arn(inVertical)">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5"/>
          <p:cNvSpPr txBox="1">
            <a:spLocks noChangeArrowheads="1"/>
          </p:cNvSpPr>
          <p:nvPr/>
        </p:nvSpPr>
        <p:spPr bwMode="auto">
          <a:xfrm>
            <a:off x="1972292" y="1294887"/>
            <a:ext cx="5559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itchFamily="34" charset="0"/>
                <a:ea typeface="ＭＳ Ｐゴシック" pitchFamily="34" charset="-128"/>
              </a:defRPr>
            </a:lvl1pPr>
            <a:lvl2pPr marL="742950" indent="-285750" eaLnBrk="0" hangingPunct="0">
              <a:defRPr kumimoji="1">
                <a:solidFill>
                  <a:schemeClr val="tx1"/>
                </a:solidFill>
                <a:latin typeface="Arial" pitchFamily="34" charset="0"/>
                <a:ea typeface="ＭＳ Ｐゴシック" pitchFamily="34" charset="-128"/>
              </a:defRPr>
            </a:lvl2pPr>
            <a:lvl3pPr marL="1143000" indent="-228600" eaLnBrk="0" hangingPunct="0">
              <a:defRPr kumimoji="1">
                <a:solidFill>
                  <a:schemeClr val="tx1"/>
                </a:solidFill>
                <a:latin typeface="Arial" pitchFamily="34" charset="0"/>
                <a:ea typeface="ＭＳ Ｐゴシック" pitchFamily="34" charset="-128"/>
              </a:defRPr>
            </a:lvl3pPr>
            <a:lvl4pPr marL="1600200" indent="-228600" eaLnBrk="0" hangingPunct="0">
              <a:defRPr kumimoji="1">
                <a:solidFill>
                  <a:schemeClr val="tx1"/>
                </a:solidFill>
                <a:latin typeface="Arial" pitchFamily="34" charset="0"/>
                <a:ea typeface="ＭＳ Ｐゴシック" pitchFamily="34" charset="-128"/>
              </a:defRPr>
            </a:lvl4pPr>
            <a:lvl5pPr marL="2057400" indent="-228600" eaLnBrk="0" hangingPunct="0">
              <a:defRPr kumimoji="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34" charset="-128"/>
              </a:defRPr>
            </a:lvl9pPr>
          </a:lstStyle>
          <a:p>
            <a:pPr algn="ctr" eaLnBrk="1" hangingPunct="1"/>
            <a:endParaRPr kumimoji="0" lang="es-ES" altLang="ja-JP" sz="2000" dirty="0">
              <a:latin typeface="Corbel"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V="1">
            <a:off x="6516216" y="7175301"/>
            <a:ext cx="3383211" cy="1418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8"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10"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2" name="Rectangle 22"/>
          <p:cNvSpPr txBox="1">
            <a:spLocks noChangeArrowheads="1"/>
          </p:cNvSpPr>
          <p:nvPr/>
        </p:nvSpPr>
        <p:spPr bwMode="auto">
          <a:xfrm>
            <a:off x="1614444" y="916208"/>
            <a:ext cx="5654764" cy="610512"/>
          </a:xfrm>
          <a:prstGeom prst="rect">
            <a:avLst/>
          </a:prstGeom>
          <a:noFill/>
          <a:ln w="9525">
            <a:noFill/>
            <a:miter lim="800000"/>
            <a:headEnd/>
            <a:tailEnd/>
          </a:ln>
          <a:effectLst/>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defRPr/>
            </a:pPr>
            <a:r>
              <a:rPr lang="en-US" altLang="ja-JP"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¿QUÉ ES BISPHENOL-A?</a:t>
            </a:r>
          </a:p>
        </p:txBody>
      </p:sp>
      <p:sp>
        <p:nvSpPr>
          <p:cNvPr id="13" name="Rectángulo: esquinas redondeadas 12"/>
          <p:cNvSpPr/>
          <p:nvPr/>
        </p:nvSpPr>
        <p:spPr>
          <a:xfrm>
            <a:off x="759069" y="2963853"/>
            <a:ext cx="7798474" cy="1235594"/>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dirty="0">
                <a:solidFill>
                  <a:prstClr val="black"/>
                </a:solidFill>
                <a:latin typeface="Arial" panose="020B0604020202020204" pitchFamily="34" charset="0"/>
                <a:cs typeface="Arial" panose="020B0604020202020204" pitchFamily="34" charset="0"/>
              </a:rPr>
              <a:t>Las toxinas urémicas han sido clasificadas según el tamaño(2) en pequeño tamaño, con un peso molecular inferior a 500 muchas de ellas independiente de su tamaño se encuentran unidas a proteínas lo que dificulta su eliminación.</a:t>
            </a:r>
            <a:endParaRPr lang="es-CO" dirty="0"/>
          </a:p>
        </p:txBody>
      </p:sp>
      <p:sp>
        <p:nvSpPr>
          <p:cNvPr id="14" name="Rectángulo: esquinas redondeadas 13"/>
          <p:cNvSpPr/>
          <p:nvPr/>
        </p:nvSpPr>
        <p:spPr>
          <a:xfrm>
            <a:off x="743544" y="4509120"/>
            <a:ext cx="7798474" cy="1235594"/>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dirty="0">
                <a:solidFill>
                  <a:prstClr val="black"/>
                </a:solidFill>
                <a:latin typeface="Arial" panose="020B0604020202020204" pitchFamily="34" charset="0"/>
                <a:cs typeface="Arial" panose="020B0604020202020204" pitchFamily="34" charset="0"/>
              </a:rPr>
              <a:t>El BPA actúa como una hormona, y puede alterar la función celular a concentraciones muy bajas, esta molécula esta aumentada en el paciente renal, pues su eliminación es fundamentalmente renal</a:t>
            </a:r>
          </a:p>
        </p:txBody>
      </p:sp>
      <p:sp>
        <p:nvSpPr>
          <p:cNvPr id="15" name="Rectángulo: esquinas redondeadas 14"/>
          <p:cNvSpPr/>
          <p:nvPr/>
        </p:nvSpPr>
        <p:spPr>
          <a:xfrm>
            <a:off x="743544" y="1874363"/>
            <a:ext cx="7798474" cy="792088"/>
          </a:xfrm>
          <a:prstGeom prst="roundRect">
            <a:avLst/>
          </a:prstGeom>
          <a:solidFill>
            <a:schemeClr val="accent1">
              <a:lumMod val="40000"/>
              <a:lumOff val="6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685800">
              <a:lnSpc>
                <a:spcPct val="90000"/>
              </a:lnSpc>
              <a:spcBef>
                <a:spcPts val="750"/>
              </a:spcBef>
            </a:pPr>
            <a:r>
              <a:rPr lang="es-CO" dirty="0">
                <a:solidFill>
                  <a:schemeClr val="tx1"/>
                </a:solidFill>
                <a:latin typeface="Arial" panose="020B0604020202020204" pitchFamily="34" charset="0"/>
                <a:cs typeface="Arial" panose="020B0604020202020204" pitchFamily="34" charset="0"/>
              </a:rPr>
              <a:t>El BPA es un </a:t>
            </a:r>
            <a:r>
              <a:rPr lang="es-CO" dirty="0" err="1">
                <a:solidFill>
                  <a:schemeClr val="tx1"/>
                </a:solidFill>
                <a:latin typeface="Arial" panose="020B0604020202020204" pitchFamily="34" charset="0"/>
                <a:cs typeface="Arial" panose="020B0604020202020204" pitchFamily="34" charset="0"/>
              </a:rPr>
              <a:t>disruptor</a:t>
            </a:r>
            <a:r>
              <a:rPr lang="es-CO" dirty="0">
                <a:solidFill>
                  <a:schemeClr val="tx1"/>
                </a:solidFill>
                <a:latin typeface="Arial" panose="020B0604020202020204" pitchFamily="34" charset="0"/>
                <a:cs typeface="Arial" panose="020B0604020202020204" pitchFamily="34" charset="0"/>
              </a:rPr>
              <a:t> endocrino </a:t>
            </a:r>
            <a:r>
              <a:rPr lang="es-CO" dirty="0" err="1">
                <a:solidFill>
                  <a:schemeClr val="tx1"/>
                </a:solidFill>
                <a:latin typeface="Arial" panose="020B0604020202020204" pitchFamily="34" charset="0"/>
                <a:cs typeface="Arial" panose="020B0604020202020204" pitchFamily="34" charset="0"/>
              </a:rPr>
              <a:t>estrogenico</a:t>
            </a:r>
            <a:r>
              <a:rPr lang="es-CO" dirty="0">
                <a:solidFill>
                  <a:schemeClr val="tx1"/>
                </a:solidFill>
                <a:latin typeface="Arial" panose="020B0604020202020204" pitchFamily="34" charset="0"/>
                <a:cs typeface="Arial" panose="020B0604020202020204" pitchFamily="34" charset="0"/>
              </a:rPr>
              <a:t>, se encuentra en latas de conserva, botellas de plástico, resinas epoxi y en algunos dializadores.</a:t>
            </a:r>
          </a:p>
        </p:txBody>
      </p:sp>
    </p:spTree>
    <p:extLst>
      <p:ext uri="{BB962C8B-B14F-4D97-AF65-F5344CB8AC3E}">
        <p14:creationId xmlns:p14="http://schemas.microsoft.com/office/powerpoint/2010/main" val="3412023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L SISTEMA EXCRE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1680" y="883187"/>
            <a:ext cx="5563015" cy="4418021"/>
          </a:xfrm>
          <a:prstGeom prst="rect">
            <a:avLst/>
          </a:prstGeom>
        </p:spPr>
      </p:pic>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5" name="Picture 2" descr="Resultado de imagen para NIPRO COLOMB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226523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2080" y="2132856"/>
            <a:ext cx="3672408" cy="3539852"/>
          </a:xfrm>
          <a:prstGeom prst="ellipse">
            <a:avLst/>
          </a:prstGeom>
          <a:ln>
            <a:noFill/>
          </a:ln>
          <a:effectLst>
            <a:softEdge rad="317500"/>
          </a:effectLst>
        </p:spPr>
      </p:pic>
      <p:sp>
        <p:nvSpPr>
          <p:cNvPr id="3" name="2 Título"/>
          <p:cNvSpPr>
            <a:spLocks noGrp="1"/>
          </p:cNvSpPr>
          <p:nvPr>
            <p:ph type="title" idx="4294967295"/>
          </p:nvPr>
        </p:nvSpPr>
        <p:spPr>
          <a:xfrm>
            <a:off x="2382355" y="910835"/>
            <a:ext cx="4439090" cy="503940"/>
          </a:xfrm>
        </p:spPr>
        <p:txBody>
          <a:bodyPr>
            <a:normAutofit/>
          </a:bodyPr>
          <a:lstStyle/>
          <a:p>
            <a:pPr algn="ctr"/>
            <a:r>
              <a:rPr lang="es-E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LINEAS ARTERIOVENOSAS</a:t>
            </a:r>
          </a:p>
        </p:txBody>
      </p:sp>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7"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9"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1" name="4 Rectángulo"/>
          <p:cNvSpPr/>
          <p:nvPr/>
        </p:nvSpPr>
        <p:spPr>
          <a:xfrm>
            <a:off x="479798" y="1561609"/>
            <a:ext cx="4668266" cy="2299439"/>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dirty="0">
                <a:solidFill>
                  <a:srgbClr val="000000"/>
                </a:solidFill>
                <a:latin typeface="Arial" panose="020B0604020202020204" pitchFamily="34" charset="0"/>
                <a:cs typeface="Arial" panose="020B0604020202020204" pitchFamily="34" charset="0"/>
              </a:rPr>
              <a:t>Posee dispositivo para la toma de muestras tanto en la línea arterial y venosa.</a:t>
            </a:r>
          </a:p>
          <a:p>
            <a:endParaRPr lang="es-CO" sz="1200" dirty="0">
              <a:solidFill>
                <a:srgbClr val="000000"/>
              </a:solidFill>
              <a:latin typeface="Arial" panose="020B0604020202020204" pitchFamily="34" charset="0"/>
              <a:cs typeface="Arial" panose="020B0604020202020204" pitchFamily="34" charset="0"/>
            </a:endParaRPr>
          </a:p>
          <a:p>
            <a:pPr algn="just"/>
            <a:r>
              <a:rPr lang="es-CO" dirty="0">
                <a:solidFill>
                  <a:srgbClr val="000000"/>
                </a:solidFill>
                <a:latin typeface="Arial" panose="020B0604020202020204" pitchFamily="34" charset="0"/>
                <a:cs typeface="Arial" panose="020B0604020202020204" pitchFamily="34" charset="0"/>
              </a:rPr>
              <a:t>Segmento bomba 6mm-8mm, filtro hidrofóbico fijo o removible.</a:t>
            </a:r>
          </a:p>
          <a:p>
            <a:pPr algn="just"/>
            <a:endParaRPr lang="es-CO" sz="1200" dirty="0">
              <a:solidFill>
                <a:srgbClr val="000000"/>
              </a:solidFill>
              <a:latin typeface="Arial" panose="020B0604020202020204" pitchFamily="34" charset="0"/>
              <a:cs typeface="Arial" panose="020B0604020202020204" pitchFamily="34" charset="0"/>
            </a:endParaRPr>
          </a:p>
          <a:p>
            <a:pPr algn="just"/>
            <a:r>
              <a:rPr lang="es-CO" dirty="0">
                <a:solidFill>
                  <a:srgbClr val="000000"/>
                </a:solidFill>
                <a:latin typeface="Arial" panose="020B0604020202020204" pitchFamily="34" charset="0"/>
                <a:cs typeface="Arial" panose="020B0604020202020204" pitchFamily="34" charset="0"/>
              </a:rPr>
              <a:t>Cámara de goteo con malla en la línea arterial.</a:t>
            </a:r>
          </a:p>
        </p:txBody>
      </p:sp>
      <p:sp>
        <p:nvSpPr>
          <p:cNvPr id="12" name="4 Rectángulo"/>
          <p:cNvSpPr/>
          <p:nvPr/>
        </p:nvSpPr>
        <p:spPr>
          <a:xfrm>
            <a:off x="479798" y="4005064"/>
            <a:ext cx="4668265" cy="55780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CO" dirty="0">
                <a:solidFill>
                  <a:srgbClr val="000000"/>
                </a:solidFill>
                <a:latin typeface="Arial" panose="020B0604020202020204" pitchFamily="34" charset="0"/>
                <a:cs typeface="Arial" panose="020B0604020202020204" pitchFamily="34" charset="0"/>
              </a:rPr>
              <a:t>Material de PVC.</a:t>
            </a:r>
          </a:p>
        </p:txBody>
      </p:sp>
      <p:sp>
        <p:nvSpPr>
          <p:cNvPr id="15" name="4 Rectángulo"/>
          <p:cNvSpPr/>
          <p:nvPr/>
        </p:nvSpPr>
        <p:spPr>
          <a:xfrm>
            <a:off x="479799" y="4683075"/>
            <a:ext cx="4668264" cy="791979"/>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s-CO" dirty="0">
                <a:solidFill>
                  <a:srgbClr val="000000"/>
                </a:solidFill>
                <a:latin typeface="Arial" panose="020B0604020202020204" pitchFamily="34" charset="0"/>
                <a:cs typeface="Arial" panose="020B0604020202020204" pitchFamily="34" charset="0"/>
              </a:rPr>
              <a:t>Son líneas universales compatibles con todas las maquinas.</a:t>
            </a:r>
          </a:p>
        </p:txBody>
      </p:sp>
      <p:sp>
        <p:nvSpPr>
          <p:cNvPr id="18" name="4 Rectángulo"/>
          <p:cNvSpPr/>
          <p:nvPr/>
        </p:nvSpPr>
        <p:spPr>
          <a:xfrm>
            <a:off x="479799" y="5631185"/>
            <a:ext cx="4668264" cy="55780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CO" dirty="0">
                <a:solidFill>
                  <a:srgbClr val="000000"/>
                </a:solidFill>
                <a:latin typeface="Arial" panose="020B0604020202020204" pitchFamily="34" charset="0"/>
                <a:cs typeface="Arial" panose="020B0604020202020204" pitchFamily="34" charset="0"/>
              </a:rPr>
              <a:t>Esterilización con rayos gamma.</a:t>
            </a:r>
          </a:p>
        </p:txBody>
      </p:sp>
    </p:spTree>
    <p:extLst>
      <p:ext uri="{BB962C8B-B14F-4D97-AF65-F5344CB8AC3E}">
        <p14:creationId xmlns:p14="http://schemas.microsoft.com/office/powerpoint/2010/main" val="35430877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mph" presetSubtype="0" fill="hold" grpId="0" nodeType="clickEffect">
                                  <p:stCondLst>
                                    <p:cond delay="0"/>
                                  </p:stCondLst>
                                  <p:childTnLst>
                                    <p:animClr clrSpc="hsl" dir="cw">
                                      <p:cBhvr override="childStyle">
                                        <p:cTn id="11" dur="500" fill="hold"/>
                                        <p:tgtEl>
                                          <p:spTgt spid="11"/>
                                        </p:tgtEl>
                                        <p:attrNameLst>
                                          <p:attrName>style.color</p:attrName>
                                        </p:attrNameLst>
                                      </p:cBhvr>
                                      <p:by>
                                        <p:hsl h="7200000" s="0" l="0"/>
                                      </p:by>
                                    </p:animClr>
                                    <p:animClr clrSpc="hsl" dir="cw">
                                      <p:cBhvr>
                                        <p:cTn id="12" dur="500" fill="hold"/>
                                        <p:tgtEl>
                                          <p:spTgt spid="11"/>
                                        </p:tgtEl>
                                        <p:attrNameLst>
                                          <p:attrName>fillcolor</p:attrName>
                                        </p:attrNameLst>
                                      </p:cBhvr>
                                      <p:by>
                                        <p:hsl h="7200000" s="0" l="0"/>
                                      </p:by>
                                    </p:animClr>
                                    <p:animClr clrSpc="hsl" dir="cw">
                                      <p:cBhvr>
                                        <p:cTn id="13" dur="500" fill="hold"/>
                                        <p:tgtEl>
                                          <p:spTgt spid="11"/>
                                        </p:tgtEl>
                                        <p:attrNameLst>
                                          <p:attrName>stroke.color</p:attrName>
                                        </p:attrNameLst>
                                      </p:cBhvr>
                                      <p:by>
                                        <p:hsl h="7200000" s="0" l="0"/>
                                      </p:by>
                                    </p:animClr>
                                    <p:set>
                                      <p:cBhvr>
                                        <p:cTn id="14" dur="500" fill="hold"/>
                                        <p:tgtEl>
                                          <p:spTgt spid="11"/>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1" presetClass="emph" presetSubtype="0" fill="hold" grpId="0" nodeType="clickEffect">
                                  <p:stCondLst>
                                    <p:cond delay="0"/>
                                  </p:stCondLst>
                                  <p:childTnLst>
                                    <p:animClr clrSpc="hsl" dir="cw">
                                      <p:cBhvr override="childStyle">
                                        <p:cTn id="18" dur="500" fill="hold"/>
                                        <p:tgtEl>
                                          <p:spTgt spid="12"/>
                                        </p:tgtEl>
                                        <p:attrNameLst>
                                          <p:attrName>style.color</p:attrName>
                                        </p:attrNameLst>
                                      </p:cBhvr>
                                      <p:by>
                                        <p:hsl h="7200000" s="0" l="0"/>
                                      </p:by>
                                    </p:animClr>
                                    <p:animClr clrSpc="hsl" dir="cw">
                                      <p:cBhvr>
                                        <p:cTn id="19" dur="500" fill="hold"/>
                                        <p:tgtEl>
                                          <p:spTgt spid="12"/>
                                        </p:tgtEl>
                                        <p:attrNameLst>
                                          <p:attrName>fillcolor</p:attrName>
                                        </p:attrNameLst>
                                      </p:cBhvr>
                                      <p:by>
                                        <p:hsl h="7200000" s="0" l="0"/>
                                      </p:by>
                                    </p:animClr>
                                    <p:animClr clrSpc="hsl" dir="cw">
                                      <p:cBhvr>
                                        <p:cTn id="20" dur="500" fill="hold"/>
                                        <p:tgtEl>
                                          <p:spTgt spid="12"/>
                                        </p:tgtEl>
                                        <p:attrNameLst>
                                          <p:attrName>stroke.color</p:attrName>
                                        </p:attrNameLst>
                                      </p:cBhvr>
                                      <p:by>
                                        <p:hsl h="7200000" s="0" l="0"/>
                                      </p:by>
                                    </p:animClr>
                                    <p:set>
                                      <p:cBhvr>
                                        <p:cTn id="21" dur="500" fill="hold"/>
                                        <p:tgtEl>
                                          <p:spTgt spid="12"/>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21" presetClass="emph" presetSubtype="0" fill="hold" grpId="0" nodeType="clickEffect">
                                  <p:stCondLst>
                                    <p:cond delay="0"/>
                                  </p:stCondLst>
                                  <p:childTnLst>
                                    <p:animClr clrSpc="hsl" dir="cw">
                                      <p:cBhvr override="childStyle">
                                        <p:cTn id="25" dur="500" fill="hold"/>
                                        <p:tgtEl>
                                          <p:spTgt spid="15"/>
                                        </p:tgtEl>
                                        <p:attrNameLst>
                                          <p:attrName>style.color</p:attrName>
                                        </p:attrNameLst>
                                      </p:cBhvr>
                                      <p:by>
                                        <p:hsl h="7200000" s="0" l="0"/>
                                      </p:by>
                                    </p:animClr>
                                    <p:animClr clrSpc="hsl" dir="cw">
                                      <p:cBhvr>
                                        <p:cTn id="26" dur="500" fill="hold"/>
                                        <p:tgtEl>
                                          <p:spTgt spid="15"/>
                                        </p:tgtEl>
                                        <p:attrNameLst>
                                          <p:attrName>fillcolor</p:attrName>
                                        </p:attrNameLst>
                                      </p:cBhvr>
                                      <p:by>
                                        <p:hsl h="7200000" s="0" l="0"/>
                                      </p:by>
                                    </p:animClr>
                                    <p:animClr clrSpc="hsl" dir="cw">
                                      <p:cBhvr>
                                        <p:cTn id="27" dur="500" fill="hold"/>
                                        <p:tgtEl>
                                          <p:spTgt spid="15"/>
                                        </p:tgtEl>
                                        <p:attrNameLst>
                                          <p:attrName>stroke.color</p:attrName>
                                        </p:attrNameLst>
                                      </p:cBhvr>
                                      <p:by>
                                        <p:hsl h="7200000" s="0" l="0"/>
                                      </p:by>
                                    </p:animClr>
                                    <p:set>
                                      <p:cBhvr>
                                        <p:cTn id="28" dur="500" fill="hold"/>
                                        <p:tgtEl>
                                          <p:spTgt spid="15"/>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21" presetClass="emph" presetSubtype="0" fill="hold" grpId="0" nodeType="clickEffect">
                                  <p:stCondLst>
                                    <p:cond delay="0"/>
                                  </p:stCondLst>
                                  <p:childTnLst>
                                    <p:animClr clrSpc="hsl" dir="cw">
                                      <p:cBhvr override="childStyle">
                                        <p:cTn id="32" dur="500" fill="hold"/>
                                        <p:tgtEl>
                                          <p:spTgt spid="18"/>
                                        </p:tgtEl>
                                        <p:attrNameLst>
                                          <p:attrName>style.color</p:attrName>
                                        </p:attrNameLst>
                                      </p:cBhvr>
                                      <p:by>
                                        <p:hsl h="7200000" s="0" l="0"/>
                                      </p:by>
                                    </p:animClr>
                                    <p:animClr clrSpc="hsl" dir="cw">
                                      <p:cBhvr>
                                        <p:cTn id="33" dur="500" fill="hold"/>
                                        <p:tgtEl>
                                          <p:spTgt spid="18"/>
                                        </p:tgtEl>
                                        <p:attrNameLst>
                                          <p:attrName>fillcolor</p:attrName>
                                        </p:attrNameLst>
                                      </p:cBhvr>
                                      <p:by>
                                        <p:hsl h="7200000" s="0" l="0"/>
                                      </p:by>
                                    </p:animClr>
                                    <p:animClr clrSpc="hsl" dir="cw">
                                      <p:cBhvr>
                                        <p:cTn id="34" dur="500" fill="hold"/>
                                        <p:tgtEl>
                                          <p:spTgt spid="18"/>
                                        </p:tgtEl>
                                        <p:attrNameLst>
                                          <p:attrName>stroke.color</p:attrName>
                                        </p:attrNameLst>
                                      </p:cBhvr>
                                      <p:by>
                                        <p:hsl h="7200000" s="0" l="0"/>
                                      </p:by>
                                    </p:animClr>
                                    <p:set>
                                      <p:cBhvr>
                                        <p:cTn id="35" dur="500" fill="hold"/>
                                        <p:tgtEl>
                                          <p:spTgt spid="18"/>
                                        </p:tgtEl>
                                        <p:attrNameLst>
                                          <p:attrName>fill.type</p:attrName>
                                        </p:attrNameLst>
                                      </p:cBhvr>
                                      <p:to>
                                        <p:strVal val="solid"/>
                                      </p:to>
                                    </p:set>
                                  </p:childTnLst>
                                </p:cTn>
                              </p:par>
                            </p:childTnLst>
                          </p:cTn>
                        </p:par>
                      </p:childTnLst>
                    </p:cTn>
                  </p:par>
                  <p:par>
                    <p:cTn id="36" fill="hold">
                      <p:stCondLst>
                        <p:cond delay="indefinite"/>
                      </p:stCondLst>
                      <p:childTnLst>
                        <p:par>
                          <p:cTn id="37" fill="hold">
                            <p:stCondLst>
                              <p:cond delay="0"/>
                            </p:stCondLst>
                            <p:childTnLst>
                              <p:par>
                                <p:cTn id="38" presetID="16" presetClass="exit" presetSubtype="21" fill="hold" nodeType="clickEffect">
                                  <p:stCondLst>
                                    <p:cond delay="0"/>
                                  </p:stCondLst>
                                  <p:childTnLst>
                                    <p:animEffect transition="out" filter="barn(inVertical)">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5"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4088" y="2204864"/>
            <a:ext cx="3456384" cy="3384376"/>
          </a:xfrm>
          <a:prstGeom prst="rect">
            <a:avLst/>
          </a:prstGeom>
          <a:ln>
            <a:noFill/>
          </a:ln>
          <a:effectLst>
            <a:softEdge rad="112500"/>
          </a:effectLst>
        </p:spPr>
      </p:pic>
      <p:sp>
        <p:nvSpPr>
          <p:cNvPr id="3" name="2 Título"/>
          <p:cNvSpPr>
            <a:spLocks noGrp="1"/>
          </p:cNvSpPr>
          <p:nvPr>
            <p:ph type="title" idx="4294967295"/>
          </p:nvPr>
        </p:nvSpPr>
        <p:spPr>
          <a:xfrm>
            <a:off x="2699792" y="944787"/>
            <a:ext cx="3776147" cy="594925"/>
          </a:xfrm>
        </p:spPr>
        <p:txBody>
          <a:bodyPr>
            <a:normAutofit/>
          </a:bodyPr>
          <a:lstStyle/>
          <a:p>
            <a:pPr algn="ctr"/>
            <a:r>
              <a:rPr lang="es-ES" sz="2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AGUJAS DE CONEXIÓN</a:t>
            </a:r>
          </a:p>
        </p:txBody>
      </p:sp>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7"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9"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1" name="4 Rectángulo"/>
          <p:cNvSpPr/>
          <p:nvPr/>
        </p:nvSpPr>
        <p:spPr>
          <a:xfrm>
            <a:off x="407791" y="1700808"/>
            <a:ext cx="4668265" cy="71241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solidFill>
                  <a:srgbClr val="000000"/>
                </a:solidFill>
                <a:latin typeface="Arial" panose="020B0604020202020204" pitchFamily="34" charset="0"/>
                <a:cs typeface="Arial" panose="020B0604020202020204" pitchFamily="34" charset="0"/>
              </a:rPr>
              <a:t>AGUJA ultra delgada </a:t>
            </a:r>
            <a:r>
              <a:rPr lang="es-CO" dirty="0" err="1">
                <a:solidFill>
                  <a:srgbClr val="000000"/>
                </a:solidFill>
                <a:latin typeface="Arial" panose="020B0604020202020204" pitchFamily="34" charset="0"/>
                <a:cs typeface="Arial" panose="020B0604020202020204" pitchFamily="34" charset="0"/>
              </a:rPr>
              <a:t>siliconizada</a:t>
            </a:r>
            <a:r>
              <a:rPr lang="es-CO" dirty="0">
                <a:solidFill>
                  <a:srgbClr val="000000"/>
                </a:solidFill>
                <a:latin typeface="Arial" panose="020B0604020202020204" pitchFamily="34" charset="0"/>
                <a:cs typeface="Arial" panose="020B0604020202020204" pitchFamily="34" charset="0"/>
              </a:rPr>
              <a:t>.</a:t>
            </a:r>
          </a:p>
        </p:txBody>
      </p:sp>
      <p:sp>
        <p:nvSpPr>
          <p:cNvPr id="12" name="4 Rectángulo"/>
          <p:cNvSpPr/>
          <p:nvPr/>
        </p:nvSpPr>
        <p:spPr>
          <a:xfrm>
            <a:off x="407790" y="2586803"/>
            <a:ext cx="4668265" cy="71241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dirty="0">
                <a:solidFill>
                  <a:srgbClr val="000000"/>
                </a:solidFill>
                <a:latin typeface="Arial" panose="020B0604020202020204" pitchFamily="34" charset="0"/>
                <a:cs typeface="Arial" panose="020B0604020202020204" pitchFamily="34" charset="0"/>
              </a:rPr>
              <a:t>paredes ultra finas que permiten un máximo flujo.</a:t>
            </a:r>
          </a:p>
        </p:txBody>
      </p:sp>
      <p:sp>
        <p:nvSpPr>
          <p:cNvPr id="13" name="4 Rectángulo"/>
          <p:cNvSpPr/>
          <p:nvPr/>
        </p:nvSpPr>
        <p:spPr>
          <a:xfrm>
            <a:off x="407790" y="3489518"/>
            <a:ext cx="4668265" cy="71241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dirty="0">
                <a:solidFill>
                  <a:srgbClr val="000000"/>
                </a:solidFill>
                <a:latin typeface="Arial" panose="020B0604020202020204" pitchFamily="34" charset="0"/>
                <a:cs typeface="Arial" panose="020B0604020202020204" pitchFamily="34" charset="0"/>
              </a:rPr>
              <a:t>Alas con textura de adherencia proveen seguridad durante la manipulación</a:t>
            </a:r>
          </a:p>
        </p:txBody>
      </p:sp>
      <p:sp>
        <p:nvSpPr>
          <p:cNvPr id="14" name="4 Rectángulo"/>
          <p:cNvSpPr/>
          <p:nvPr/>
        </p:nvSpPr>
        <p:spPr>
          <a:xfrm>
            <a:off x="407790" y="4409412"/>
            <a:ext cx="4668265" cy="71241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CO" dirty="0">
                <a:solidFill>
                  <a:srgbClr val="000000"/>
                </a:solidFill>
                <a:latin typeface="Arial" panose="020B0604020202020204" pitchFamily="34" charset="0"/>
                <a:cs typeface="Arial" panose="020B0604020202020204" pitchFamily="34" charset="0"/>
              </a:rPr>
              <a:t>Material de PVC.</a:t>
            </a:r>
          </a:p>
        </p:txBody>
      </p:sp>
      <p:sp>
        <p:nvSpPr>
          <p:cNvPr id="15" name="4 Rectángulo"/>
          <p:cNvSpPr/>
          <p:nvPr/>
        </p:nvSpPr>
        <p:spPr>
          <a:xfrm>
            <a:off x="407790" y="5294469"/>
            <a:ext cx="4668265" cy="712415"/>
          </a:xfrm>
          <a:prstGeom prst="rect">
            <a:avLst/>
          </a:prstGeom>
          <a:solidFill>
            <a:schemeClr val="accent1">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CO" dirty="0">
                <a:solidFill>
                  <a:srgbClr val="000000"/>
                </a:solidFill>
                <a:latin typeface="Arial" panose="020B0604020202020204" pitchFamily="34" charset="0"/>
                <a:cs typeface="Arial" panose="020B0604020202020204" pitchFamily="34" charset="0"/>
              </a:rPr>
              <a:t>Esterilización con oxido de etileno</a:t>
            </a:r>
          </a:p>
        </p:txBody>
      </p:sp>
    </p:spTree>
    <p:extLst>
      <p:ext uri="{BB962C8B-B14F-4D97-AF65-F5344CB8AC3E}">
        <p14:creationId xmlns:p14="http://schemas.microsoft.com/office/powerpoint/2010/main" val="21524080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7200000" s="0" l="0"/>
                                      </p:by>
                                    </p:animClr>
                                    <p:animClr clrSpc="hsl" dir="cw">
                                      <p:cBhvr>
                                        <p:cTn id="7" dur="500" fill="hold"/>
                                        <p:tgtEl>
                                          <p:spTgt spid="11"/>
                                        </p:tgtEl>
                                        <p:attrNameLst>
                                          <p:attrName>fillcolor</p:attrName>
                                        </p:attrNameLst>
                                      </p:cBhvr>
                                      <p:by>
                                        <p:hsl h="7200000" s="0" l="0"/>
                                      </p:by>
                                    </p:animClr>
                                    <p:animClr clrSpc="hsl" dir="cw">
                                      <p:cBhvr>
                                        <p:cTn id="8" dur="500" fill="hold"/>
                                        <p:tgtEl>
                                          <p:spTgt spid="11"/>
                                        </p:tgtEl>
                                        <p:attrNameLst>
                                          <p:attrName>stroke.color</p:attrName>
                                        </p:attrNameLst>
                                      </p:cBhvr>
                                      <p:by>
                                        <p:hsl h="7200000" s="0" l="0"/>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1" presetClass="emph" presetSubtype="0" fill="hold" grpId="0" nodeType="clickEffect">
                                  <p:stCondLst>
                                    <p:cond delay="0"/>
                                  </p:stCondLst>
                                  <p:childTnLst>
                                    <p:animClr clrSpc="hsl" dir="cw">
                                      <p:cBhvr override="childStyle">
                                        <p:cTn id="13" dur="500" fill="hold"/>
                                        <p:tgtEl>
                                          <p:spTgt spid="12"/>
                                        </p:tgtEl>
                                        <p:attrNameLst>
                                          <p:attrName>style.color</p:attrName>
                                        </p:attrNameLst>
                                      </p:cBhvr>
                                      <p:by>
                                        <p:hsl h="7200000" s="0" l="0"/>
                                      </p:by>
                                    </p:animClr>
                                    <p:animClr clrSpc="hsl" dir="cw">
                                      <p:cBhvr>
                                        <p:cTn id="14" dur="500" fill="hold"/>
                                        <p:tgtEl>
                                          <p:spTgt spid="12"/>
                                        </p:tgtEl>
                                        <p:attrNameLst>
                                          <p:attrName>fillcolor</p:attrName>
                                        </p:attrNameLst>
                                      </p:cBhvr>
                                      <p:by>
                                        <p:hsl h="7200000" s="0" l="0"/>
                                      </p:by>
                                    </p:animClr>
                                    <p:animClr clrSpc="hsl" dir="cw">
                                      <p:cBhvr>
                                        <p:cTn id="15" dur="500" fill="hold"/>
                                        <p:tgtEl>
                                          <p:spTgt spid="12"/>
                                        </p:tgtEl>
                                        <p:attrNameLst>
                                          <p:attrName>stroke.color</p:attrName>
                                        </p:attrNameLst>
                                      </p:cBhvr>
                                      <p:by>
                                        <p:hsl h="7200000" s="0" l="0"/>
                                      </p:by>
                                    </p:animClr>
                                    <p:set>
                                      <p:cBhvr>
                                        <p:cTn id="16" dur="500" fill="hold"/>
                                        <p:tgtEl>
                                          <p:spTgt spid="12"/>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1" presetClass="emph" presetSubtype="0" fill="hold" grpId="0" nodeType="clickEffect">
                                  <p:stCondLst>
                                    <p:cond delay="0"/>
                                  </p:stCondLst>
                                  <p:childTnLst>
                                    <p:animClr clrSpc="hsl" dir="cw">
                                      <p:cBhvr override="childStyle">
                                        <p:cTn id="20" dur="500" fill="hold"/>
                                        <p:tgtEl>
                                          <p:spTgt spid="13"/>
                                        </p:tgtEl>
                                        <p:attrNameLst>
                                          <p:attrName>style.color</p:attrName>
                                        </p:attrNameLst>
                                      </p:cBhvr>
                                      <p:by>
                                        <p:hsl h="7200000" s="0" l="0"/>
                                      </p:by>
                                    </p:animClr>
                                    <p:animClr clrSpc="hsl" dir="cw">
                                      <p:cBhvr>
                                        <p:cTn id="21" dur="500" fill="hold"/>
                                        <p:tgtEl>
                                          <p:spTgt spid="13"/>
                                        </p:tgtEl>
                                        <p:attrNameLst>
                                          <p:attrName>fillcolor</p:attrName>
                                        </p:attrNameLst>
                                      </p:cBhvr>
                                      <p:by>
                                        <p:hsl h="7200000" s="0" l="0"/>
                                      </p:by>
                                    </p:animClr>
                                    <p:animClr clrSpc="hsl" dir="cw">
                                      <p:cBhvr>
                                        <p:cTn id="22" dur="500" fill="hold"/>
                                        <p:tgtEl>
                                          <p:spTgt spid="13"/>
                                        </p:tgtEl>
                                        <p:attrNameLst>
                                          <p:attrName>stroke.color</p:attrName>
                                        </p:attrNameLst>
                                      </p:cBhvr>
                                      <p:by>
                                        <p:hsl h="7200000" s="0" l="0"/>
                                      </p:by>
                                    </p:animClr>
                                    <p:set>
                                      <p:cBhvr>
                                        <p:cTn id="23" dur="500" fill="hold"/>
                                        <p:tgtEl>
                                          <p:spTgt spid="13"/>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1" presetClass="emph" presetSubtype="0" fill="hold" grpId="0" nodeType="clickEffect">
                                  <p:stCondLst>
                                    <p:cond delay="0"/>
                                  </p:stCondLst>
                                  <p:childTnLst>
                                    <p:animClr clrSpc="hsl" dir="cw">
                                      <p:cBhvr override="childStyle">
                                        <p:cTn id="27" dur="500" fill="hold"/>
                                        <p:tgtEl>
                                          <p:spTgt spid="14"/>
                                        </p:tgtEl>
                                        <p:attrNameLst>
                                          <p:attrName>style.color</p:attrName>
                                        </p:attrNameLst>
                                      </p:cBhvr>
                                      <p:by>
                                        <p:hsl h="7200000" s="0" l="0"/>
                                      </p:by>
                                    </p:animClr>
                                    <p:animClr clrSpc="hsl" dir="cw">
                                      <p:cBhvr>
                                        <p:cTn id="28" dur="500" fill="hold"/>
                                        <p:tgtEl>
                                          <p:spTgt spid="14"/>
                                        </p:tgtEl>
                                        <p:attrNameLst>
                                          <p:attrName>fillcolor</p:attrName>
                                        </p:attrNameLst>
                                      </p:cBhvr>
                                      <p:by>
                                        <p:hsl h="7200000" s="0" l="0"/>
                                      </p:by>
                                    </p:animClr>
                                    <p:animClr clrSpc="hsl" dir="cw">
                                      <p:cBhvr>
                                        <p:cTn id="29" dur="500" fill="hold"/>
                                        <p:tgtEl>
                                          <p:spTgt spid="14"/>
                                        </p:tgtEl>
                                        <p:attrNameLst>
                                          <p:attrName>stroke.color</p:attrName>
                                        </p:attrNameLst>
                                      </p:cBhvr>
                                      <p:by>
                                        <p:hsl h="7200000" s="0" l="0"/>
                                      </p:by>
                                    </p:animClr>
                                    <p:set>
                                      <p:cBhvr>
                                        <p:cTn id="30" dur="500" fill="hold"/>
                                        <p:tgtEl>
                                          <p:spTgt spid="14"/>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1" presetClass="emph" presetSubtype="0" fill="hold" grpId="0" nodeType="clickEffect">
                                  <p:stCondLst>
                                    <p:cond delay="0"/>
                                  </p:stCondLst>
                                  <p:childTnLst>
                                    <p:animClr clrSpc="hsl" dir="cw">
                                      <p:cBhvr override="childStyle">
                                        <p:cTn id="34" dur="500" fill="hold"/>
                                        <p:tgtEl>
                                          <p:spTgt spid="15"/>
                                        </p:tgtEl>
                                        <p:attrNameLst>
                                          <p:attrName>style.color</p:attrName>
                                        </p:attrNameLst>
                                      </p:cBhvr>
                                      <p:by>
                                        <p:hsl h="7200000" s="0" l="0"/>
                                      </p:by>
                                    </p:animClr>
                                    <p:animClr clrSpc="hsl" dir="cw">
                                      <p:cBhvr>
                                        <p:cTn id="35" dur="500" fill="hold"/>
                                        <p:tgtEl>
                                          <p:spTgt spid="15"/>
                                        </p:tgtEl>
                                        <p:attrNameLst>
                                          <p:attrName>fillcolor</p:attrName>
                                        </p:attrNameLst>
                                      </p:cBhvr>
                                      <p:by>
                                        <p:hsl h="7200000" s="0" l="0"/>
                                      </p:by>
                                    </p:animClr>
                                    <p:animClr clrSpc="hsl" dir="cw">
                                      <p:cBhvr>
                                        <p:cTn id="36" dur="500" fill="hold"/>
                                        <p:tgtEl>
                                          <p:spTgt spid="15"/>
                                        </p:tgtEl>
                                        <p:attrNameLst>
                                          <p:attrName>stroke.color</p:attrName>
                                        </p:attrNameLst>
                                      </p:cBhvr>
                                      <p:by>
                                        <p:hsl h="7200000" s="0" l="0"/>
                                      </p:by>
                                    </p:animClr>
                                    <p:set>
                                      <p:cBhvr>
                                        <p:cTn id="37"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pic>
        <p:nvPicPr>
          <p:cNvPr id="3" name="VIDEO PRESENTACION  MONTAJE MAQUINA EDUCAC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27584" y="1109690"/>
            <a:ext cx="7751696" cy="4692179"/>
          </a:xfrm>
        </p:spPr>
      </p:pic>
    </p:spTree>
    <p:extLst>
      <p:ext uri="{BB962C8B-B14F-4D97-AF65-F5344CB8AC3E}">
        <p14:creationId xmlns:p14="http://schemas.microsoft.com/office/powerpoint/2010/main" val="18913506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827584" y="4293096"/>
            <a:ext cx="7488832" cy="778696"/>
          </a:xfrm>
          <a:prstGeom prst="rect">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2 Título"/>
          <p:cNvSpPr>
            <a:spLocks noGrp="1"/>
          </p:cNvSpPr>
          <p:nvPr>
            <p:ph type="title"/>
          </p:nvPr>
        </p:nvSpPr>
        <p:spPr>
          <a:xfrm>
            <a:off x="2627784" y="4293096"/>
            <a:ext cx="3993048" cy="778696"/>
          </a:xfrm>
        </p:spPr>
        <p:txBody>
          <a:bodyPr anchor="ctr">
            <a:noAutofit/>
          </a:bodyPr>
          <a:lstStyle/>
          <a:p>
            <a:pPr algn="ctr"/>
            <a:r>
              <a:rPr lang="es-ES" sz="5400" b="1" dirty="0">
                <a:solidFill>
                  <a:schemeClr val="accent5">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GRACIAS</a:t>
            </a:r>
          </a:p>
        </p:txBody>
      </p:sp>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5" name="Picture 2" descr="Resultado de imagen para NIPRO COLOMB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pic>
        <p:nvPicPr>
          <p:cNvPr id="10" name="Picture 2" descr="Resultado de imagen para NIPRO COLOMB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699105"/>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2" name="Marco 1"/>
          <p:cNvSpPr/>
          <p:nvPr/>
        </p:nvSpPr>
        <p:spPr>
          <a:xfrm>
            <a:off x="2843808" y="2475780"/>
            <a:ext cx="3240360" cy="1080458"/>
          </a:xfrm>
          <a:prstGeom prst="frame">
            <a:avLst/>
          </a:prstGeom>
          <a:solidFill>
            <a:schemeClr val="accent5">
              <a:lumMod val="7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extLst>
      <p:ext uri="{BB962C8B-B14F-4D97-AF65-F5344CB8AC3E}">
        <p14:creationId xmlns:p14="http://schemas.microsoft.com/office/powerpoint/2010/main" val="255095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574586" y="2477482"/>
            <a:ext cx="4572000" cy="1243043"/>
          </a:xfrm>
          <a:prstGeom prst="rect">
            <a:avLst/>
          </a:prstGeo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sp>
        <p:nvSpPr>
          <p:cNvPr id="3" name="2 Marcador de contenido"/>
          <p:cNvSpPr>
            <a:spLocks noGrp="1"/>
          </p:cNvSpPr>
          <p:nvPr>
            <p:ph idx="1"/>
          </p:nvPr>
        </p:nvSpPr>
        <p:spPr>
          <a:xfrm>
            <a:off x="574585" y="3921952"/>
            <a:ext cx="4553759" cy="1350294"/>
          </a:xfrm>
          <a:solidFill>
            <a:schemeClr val="accent1">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lnRef>
          <a:fillRef idx="1">
            <a:schemeClr val="lt1"/>
          </a:fillRef>
          <a:effectRef idx="0">
            <a:schemeClr val="accent1"/>
          </a:effectRef>
          <a:fontRef idx="minor">
            <a:schemeClr val="dk1"/>
          </a:fontRef>
        </p:style>
        <p:txBody>
          <a:bodyPr>
            <a:normAutofit/>
          </a:bodyPr>
          <a:lstStyle/>
          <a:p>
            <a:pPr marL="0" indent="0" algn="just">
              <a:lnSpc>
                <a:spcPct val="100000"/>
              </a:lnSpc>
              <a:buNone/>
            </a:pPr>
            <a:r>
              <a:rPr lang="es-ES" sz="1800" dirty="0">
                <a:solidFill>
                  <a:schemeClr val="tx1"/>
                </a:solidFill>
                <a:latin typeface="Arial" panose="020B0604020202020204" pitchFamily="34" charset="0"/>
                <a:cs typeface="Arial" panose="020B0604020202020204" pitchFamily="34" charset="0"/>
              </a:rPr>
              <a:t>Cada día los riñones procesan aproximadamente 120 litros de sangre, para eliminar alrededor de 2 litros de desecho y agua.</a:t>
            </a:r>
          </a:p>
        </p:txBody>
      </p:sp>
      <p:pic>
        <p:nvPicPr>
          <p:cNvPr id="6" name="Imagen 5"/>
          <p:cNvPicPr>
            <a:picLocks noChangeAspect="1"/>
          </p:cNvPicPr>
          <p:nvPr/>
        </p:nvPicPr>
        <p:blipFill>
          <a:blip r:embed="rId2"/>
          <a:stretch>
            <a:fillRect/>
          </a:stretch>
        </p:blipFill>
        <p:spPr>
          <a:xfrm>
            <a:off x="5220072" y="1374516"/>
            <a:ext cx="3810000" cy="4437112"/>
          </a:xfrm>
          <a:prstGeom prst="rect">
            <a:avLst/>
          </a:prstGeom>
        </p:spPr>
      </p:pic>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7"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9"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1"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2"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3" name="Rectángulo 62"/>
          <p:cNvSpPr/>
          <p:nvPr/>
        </p:nvSpPr>
        <p:spPr>
          <a:xfrm>
            <a:off x="4283968" y="233206"/>
            <a:ext cx="4697794" cy="461665"/>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El Riñón</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5" name="Rectángulo 14"/>
          <p:cNvSpPr/>
          <p:nvPr/>
        </p:nvSpPr>
        <p:spPr>
          <a:xfrm>
            <a:off x="556345" y="2506911"/>
            <a:ext cx="4572000" cy="1200329"/>
          </a:xfrm>
          <a:prstGeom prst="rect">
            <a:avLst/>
          </a:prstGeom>
        </p:spPr>
        <p:txBody>
          <a:bodyPr>
            <a:spAutoFit/>
          </a:bodyPr>
          <a:lstStyle/>
          <a:p>
            <a:pPr algn="just"/>
            <a:r>
              <a:rPr lang="es-ES" dirty="0">
                <a:latin typeface="Arial" pitchFamily="34" charset="0"/>
                <a:cs typeface="Arial" pitchFamily="34" charset="0"/>
              </a:rPr>
              <a:t>Los riñones son un par de órganos vitales que realizan varias funciones para mantener la sangre limpia y químicamente equilibrada.</a:t>
            </a:r>
          </a:p>
        </p:txBody>
      </p:sp>
    </p:spTree>
    <p:extLst>
      <p:ext uri="{BB962C8B-B14F-4D97-AF65-F5344CB8AC3E}">
        <p14:creationId xmlns:p14="http://schemas.microsoft.com/office/powerpoint/2010/main" val="20993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bg/>
                                          </p:spTgt>
                                        </p:tgtEl>
                                        <p:attrNameLst>
                                          <p:attrName>style.visibility</p:attrName>
                                        </p:attrNameLst>
                                      </p:cBhvr>
                                      <p:to>
                                        <p:strVal val="visible"/>
                                      </p:to>
                                    </p:set>
                                    <p:animEffect transition="in" filter="barn(inVertical)">
                                      <p:cBhvr>
                                        <p:cTn id="22" dur="500"/>
                                        <p:tgtEl>
                                          <p:spTgt spid="3">
                                            <p:bg/>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barn(inVertical)">
                                      <p:cBhvr>
                                        <p:cTn id="2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build="p"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1026" name="Picture 2" descr="Resultado de imagen para NIPRO COLOMB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7"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2"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3"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4" name="Rectángulo 62"/>
          <p:cNvSpPr/>
          <p:nvPr/>
        </p:nvSpPr>
        <p:spPr>
          <a:xfrm>
            <a:off x="4076514" y="233206"/>
            <a:ext cx="4905248" cy="461665"/>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Partes y funciones del Riñón</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2" name="Rectángulo 1"/>
          <p:cNvSpPr/>
          <p:nvPr/>
        </p:nvSpPr>
        <p:spPr>
          <a:xfrm>
            <a:off x="4549432" y="2097536"/>
            <a:ext cx="4415056" cy="1569660"/>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1600" dirty="0">
                <a:latin typeface="Arial" pitchFamily="34" charset="0"/>
                <a:cs typeface="Arial" pitchFamily="34" charset="0"/>
              </a:rPr>
              <a:t>Los riñones miden la cantidad que hay de compuestos químicos como: el sodio ,fosforo, y potasio y los libera regresándolos por la sangre para que permanezcan en el cuerpo de esta manera los riñones regulan los niveles corporales de estas sustancias.</a:t>
            </a:r>
          </a:p>
        </p:txBody>
      </p:sp>
      <p:sp>
        <p:nvSpPr>
          <p:cNvPr id="15" name="Rectángulo 14"/>
          <p:cNvSpPr/>
          <p:nvPr/>
        </p:nvSpPr>
        <p:spPr>
          <a:xfrm>
            <a:off x="4549432" y="4231597"/>
            <a:ext cx="4415056" cy="584775"/>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1600" dirty="0">
                <a:solidFill>
                  <a:schemeClr val="tx1"/>
                </a:solidFill>
                <a:latin typeface="Arial" pitchFamily="34" charset="0"/>
                <a:cs typeface="Arial" pitchFamily="34" charset="0"/>
              </a:rPr>
              <a:t>Regulan el equilibrio acido – base pH del organismo</a:t>
            </a:r>
            <a:r>
              <a:rPr lang="es-ES" sz="1600" dirty="0">
                <a:latin typeface="Arial" pitchFamily="34" charset="0"/>
                <a:cs typeface="Arial" pitchFamily="34" charset="0"/>
              </a:rPr>
              <a:t>.</a:t>
            </a:r>
          </a:p>
        </p:txBody>
      </p:sp>
      <p:sp>
        <p:nvSpPr>
          <p:cNvPr id="16" name="Rectángulo 15"/>
          <p:cNvSpPr/>
          <p:nvPr/>
        </p:nvSpPr>
        <p:spPr>
          <a:xfrm>
            <a:off x="4549432" y="5322694"/>
            <a:ext cx="4415056" cy="338554"/>
          </a:xfrm>
          <a:prstGeom prst="rect">
            <a:avLst/>
          </a:prstGeom>
          <a:solidFill>
            <a:schemeClr val="accent5">
              <a:lumMod val="20000"/>
              <a:lumOff val="80000"/>
            </a:schemeClr>
          </a:solidFill>
          <a:ln>
            <a:noFill/>
          </a:ln>
          <a:effectLst/>
          <a:scene3d>
            <a:camera prst="orthographicFront">
              <a:rot lat="0" lon="0" rev="0"/>
            </a:camera>
            <a:lightRig rig="contrasting" dir="t">
              <a:rot lat="0" lon="0" rev="7800000"/>
            </a:lightRig>
          </a:scene3d>
          <a:sp3d>
            <a:bevelT w="139700" h="139700"/>
          </a:sp3d>
        </p:spPr>
        <p:style>
          <a:lnRef idx="2">
            <a:schemeClr val="accent5"/>
          </a:lnRef>
          <a:fillRef idx="1">
            <a:schemeClr val="lt1"/>
          </a:fillRef>
          <a:effectRef idx="0">
            <a:schemeClr val="accent5"/>
          </a:effectRef>
          <a:fontRef idx="minor">
            <a:schemeClr val="dk1"/>
          </a:fontRef>
        </p:style>
        <p:txBody>
          <a:bodyPr wrap="square">
            <a:spAutoFit/>
          </a:bodyPr>
          <a:lstStyle/>
          <a:p>
            <a:pPr algn="just"/>
            <a:r>
              <a:rPr lang="es-ES" sz="1600" dirty="0">
                <a:solidFill>
                  <a:schemeClr val="tx1"/>
                </a:solidFill>
                <a:latin typeface="Arial" pitchFamily="34" charset="0"/>
                <a:cs typeface="Arial" pitchFamily="34" charset="0"/>
              </a:rPr>
              <a:t>Eliminan los desechos del organismo</a:t>
            </a:r>
            <a:r>
              <a:rPr lang="es-ES" sz="1600" dirty="0">
                <a:latin typeface="Arial" pitchFamily="34" charset="0"/>
                <a:cs typeface="Arial" pitchFamily="34" charset="0"/>
              </a:rPr>
              <a:t>.</a:t>
            </a:r>
          </a:p>
        </p:txBody>
      </p:sp>
      <p:pic>
        <p:nvPicPr>
          <p:cNvPr id="17" name="Marcador de contenido 8"/>
          <p:cNvPicPr>
            <a:picLocks noChangeAspect="1"/>
          </p:cNvPicPr>
          <p:nvPr/>
        </p:nvPicPr>
        <p:blipFill>
          <a:blip r:embed="rId3"/>
          <a:stretch>
            <a:fillRect/>
          </a:stretch>
        </p:blipFill>
        <p:spPr>
          <a:xfrm>
            <a:off x="323528" y="1988802"/>
            <a:ext cx="3810000" cy="4276725"/>
          </a:xfrm>
          <a:prstGeom prst="rect">
            <a:avLst/>
          </a:prstGeom>
        </p:spPr>
      </p:pic>
      <p:cxnSp>
        <p:nvCxnSpPr>
          <p:cNvPr id="20" name="Conector recto 19"/>
          <p:cNvCxnSpPr>
            <a:cxnSpLocks/>
          </p:cNvCxnSpPr>
          <p:nvPr/>
        </p:nvCxnSpPr>
        <p:spPr>
          <a:xfrm>
            <a:off x="4283968" y="1064618"/>
            <a:ext cx="0" cy="52565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Conector recto 23"/>
          <p:cNvCxnSpPr/>
          <p:nvPr/>
        </p:nvCxnSpPr>
        <p:spPr>
          <a:xfrm>
            <a:off x="331421" y="1628800"/>
            <a:ext cx="85862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323528" y="1069514"/>
            <a:ext cx="85862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Rectángulo: esquinas redondeadas 24"/>
          <p:cNvSpPr/>
          <p:nvPr/>
        </p:nvSpPr>
        <p:spPr>
          <a:xfrm>
            <a:off x="1371037" y="1169137"/>
            <a:ext cx="1600954" cy="360040"/>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PARTES</a:t>
            </a:r>
          </a:p>
        </p:txBody>
      </p:sp>
      <p:sp>
        <p:nvSpPr>
          <p:cNvPr id="28" name="Rectángulo: esquinas redondeadas 27"/>
          <p:cNvSpPr/>
          <p:nvPr/>
        </p:nvSpPr>
        <p:spPr>
          <a:xfrm>
            <a:off x="5956483" y="1163014"/>
            <a:ext cx="1600954" cy="360040"/>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t>FUNCIONES</a:t>
            </a:r>
          </a:p>
        </p:txBody>
      </p:sp>
    </p:spTree>
    <p:extLst>
      <p:ext uri="{BB962C8B-B14F-4D97-AF65-F5344CB8AC3E}">
        <p14:creationId xmlns:p14="http://schemas.microsoft.com/office/powerpoint/2010/main" val="384385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down)">
                                      <p:cBhvr>
                                        <p:cTn id="16" dur="500"/>
                                        <p:tgtEl>
                                          <p:spTgt spid="2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25"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contenido"/>
          <p:cNvSpPr>
            <a:spLocks noGrp="1"/>
          </p:cNvSpPr>
          <p:nvPr>
            <p:ph idx="1"/>
          </p:nvPr>
        </p:nvSpPr>
        <p:spPr>
          <a:xfrm>
            <a:off x="2992690" y="5146472"/>
            <a:ext cx="3307502" cy="1145558"/>
          </a:xfrm>
        </p:spPr>
        <p:txBody>
          <a:bodyPr>
            <a:normAutofit lnSpcReduction="10000"/>
          </a:bodyPr>
          <a:lstStyle/>
          <a:p>
            <a:pPr marL="0" indent="0" algn="just">
              <a:buNone/>
            </a:pPr>
            <a:r>
              <a:rPr lang="es-ES" sz="1600" b="1" u="sng" dirty="0" err="1">
                <a:effectLst>
                  <a:outerShdw blurRad="38100" dist="38100" dir="2700000" algn="tl">
                    <a:srgbClr val="000000">
                      <a:alpha val="43137"/>
                    </a:srgbClr>
                  </a:outerShdw>
                </a:effectLst>
                <a:latin typeface="Arial" pitchFamily="34" charset="0"/>
                <a:cs typeface="Arial" pitchFamily="34" charset="0"/>
              </a:rPr>
              <a:t>Calcitriol</a:t>
            </a:r>
            <a:r>
              <a:rPr lang="es-ES" sz="1600" b="1" dirty="0">
                <a:solidFill>
                  <a:schemeClr val="tx1"/>
                </a:solidFill>
                <a:latin typeface="Arial" pitchFamily="34" charset="0"/>
                <a:cs typeface="Arial" pitchFamily="34" charset="0"/>
              </a:rPr>
              <a:t>: </a:t>
            </a:r>
          </a:p>
          <a:p>
            <a:pPr marL="0" indent="0" algn="just">
              <a:buNone/>
            </a:pPr>
            <a:r>
              <a:rPr lang="es-ES" sz="1400" dirty="0">
                <a:latin typeface="Arial" pitchFamily="34" charset="0"/>
                <a:cs typeface="Arial" pitchFamily="34" charset="0"/>
              </a:rPr>
              <a:t>La forma activa de la vitamina D que ayuda a mantener el calcio para los huesos y el equilibrio químico del cuerpo</a:t>
            </a:r>
          </a:p>
        </p:txBody>
      </p:sp>
      <p:pic>
        <p:nvPicPr>
          <p:cNvPr id="4" name="Imagen 3"/>
          <p:cNvPicPr>
            <a:picLocks noChangeAspect="1"/>
          </p:cNvPicPr>
          <p:nvPr/>
        </p:nvPicPr>
        <p:blipFill rotWithShape="1">
          <a:blip r:embed="rId3"/>
          <a:srcRect b="8777"/>
          <a:stretch/>
        </p:blipFill>
        <p:spPr>
          <a:xfrm>
            <a:off x="3193519" y="2187849"/>
            <a:ext cx="2987824" cy="2397590"/>
          </a:xfrm>
          <a:prstGeom prst="rect">
            <a:avLst/>
          </a:prstGeom>
        </p:spPr>
      </p:pic>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0" name="Rectángulo: esquinas redondeadas 9"/>
          <p:cNvSpPr/>
          <p:nvPr/>
        </p:nvSpPr>
        <p:spPr>
          <a:xfrm>
            <a:off x="1639317" y="972077"/>
            <a:ext cx="5760640" cy="469930"/>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b="1" dirty="0">
                <a:solidFill>
                  <a:schemeClr val="bg1"/>
                </a:solidFill>
                <a:latin typeface="Arial" pitchFamily="34" charset="0"/>
                <a:cs typeface="Arial" pitchFamily="34" charset="0"/>
              </a:rPr>
              <a:t>Los riñones liberan tres importantes hormonas</a:t>
            </a:r>
            <a:endParaRPr lang="es-CO" dirty="0">
              <a:solidFill>
                <a:schemeClr val="bg1"/>
              </a:solidFill>
            </a:endParaRPr>
          </a:p>
        </p:txBody>
      </p:sp>
      <p:sp>
        <p:nvSpPr>
          <p:cNvPr id="11" name="Forma libre 212"/>
          <p:cNvSpPr/>
          <p:nvPr/>
        </p:nvSpPr>
        <p:spPr>
          <a:xfrm flipH="1" flipV="1">
            <a:off x="323528" y="1857538"/>
            <a:ext cx="2989764" cy="1407146"/>
          </a:xfrm>
          <a:custGeom>
            <a:avLst/>
            <a:gdLst>
              <a:gd name="connsiteX0" fmla="*/ 0 w 2795008"/>
              <a:gd name="connsiteY0" fmla="*/ 0 h 868963"/>
              <a:gd name="connsiteX1" fmla="*/ 315354 w 2795008"/>
              <a:gd name="connsiteY1" fmla="*/ 110823 h 868963"/>
              <a:gd name="connsiteX2" fmla="*/ 310983 w 2795008"/>
              <a:gd name="connsiteY2" fmla="*/ 115177 h 868963"/>
              <a:gd name="connsiteX3" fmla="*/ 2669374 w 2795008"/>
              <a:gd name="connsiteY3" fmla="*/ 115177 h 868963"/>
              <a:gd name="connsiteX4" fmla="*/ 2795008 w 2795008"/>
              <a:gd name="connsiteY4" fmla="*/ 240811 h 868963"/>
              <a:gd name="connsiteX5" fmla="*/ 2795008 w 2795008"/>
              <a:gd name="connsiteY5" fmla="*/ 743329 h 868963"/>
              <a:gd name="connsiteX6" fmla="*/ 2669374 w 2795008"/>
              <a:gd name="connsiteY6" fmla="*/ 868963 h 868963"/>
              <a:gd name="connsiteX7" fmla="*/ 220994 w 2795008"/>
              <a:gd name="connsiteY7" fmla="*/ 868963 h 868963"/>
              <a:gd name="connsiteX8" fmla="*/ 95360 w 2795008"/>
              <a:gd name="connsiteY8" fmla="*/ 743329 h 868963"/>
              <a:gd name="connsiteX9" fmla="*/ 95360 w 2795008"/>
              <a:gd name="connsiteY9" fmla="*/ 274679 h 868963"/>
              <a:gd name="connsiteX0" fmla="*/ 0 w 3077257"/>
              <a:gd name="connsiteY0" fmla="*/ 0 h 828041"/>
              <a:gd name="connsiteX1" fmla="*/ 597603 w 3077257"/>
              <a:gd name="connsiteY1" fmla="*/ 69901 h 828041"/>
              <a:gd name="connsiteX2" fmla="*/ 593232 w 3077257"/>
              <a:gd name="connsiteY2" fmla="*/ 74255 h 828041"/>
              <a:gd name="connsiteX3" fmla="*/ 2951623 w 3077257"/>
              <a:gd name="connsiteY3" fmla="*/ 74255 h 828041"/>
              <a:gd name="connsiteX4" fmla="*/ 3077257 w 3077257"/>
              <a:gd name="connsiteY4" fmla="*/ 199889 h 828041"/>
              <a:gd name="connsiteX5" fmla="*/ 3077257 w 3077257"/>
              <a:gd name="connsiteY5" fmla="*/ 702407 h 828041"/>
              <a:gd name="connsiteX6" fmla="*/ 2951623 w 3077257"/>
              <a:gd name="connsiteY6" fmla="*/ 828041 h 828041"/>
              <a:gd name="connsiteX7" fmla="*/ 503243 w 3077257"/>
              <a:gd name="connsiteY7" fmla="*/ 828041 h 828041"/>
              <a:gd name="connsiteX8" fmla="*/ 377609 w 3077257"/>
              <a:gd name="connsiteY8" fmla="*/ 702407 h 828041"/>
              <a:gd name="connsiteX9" fmla="*/ 377609 w 3077257"/>
              <a:gd name="connsiteY9" fmla="*/ 233757 h 828041"/>
              <a:gd name="connsiteX10" fmla="*/ 0 w 3077257"/>
              <a:gd name="connsiteY10" fmla="*/ 0 h 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7257" h="828041">
                <a:moveTo>
                  <a:pt x="0" y="0"/>
                </a:moveTo>
                <a:lnTo>
                  <a:pt x="597603" y="69901"/>
                </a:lnTo>
                <a:lnTo>
                  <a:pt x="593232" y="74255"/>
                </a:lnTo>
                <a:lnTo>
                  <a:pt x="2951623" y="74255"/>
                </a:lnTo>
                <a:cubicBezTo>
                  <a:pt x="3021009" y="74255"/>
                  <a:pt x="3077257" y="130503"/>
                  <a:pt x="3077257" y="199889"/>
                </a:cubicBezTo>
                <a:lnTo>
                  <a:pt x="3077257" y="702407"/>
                </a:lnTo>
                <a:cubicBezTo>
                  <a:pt x="3077257" y="771793"/>
                  <a:pt x="3021009" y="828041"/>
                  <a:pt x="2951623" y="828041"/>
                </a:cubicBezTo>
                <a:lnTo>
                  <a:pt x="503243" y="828041"/>
                </a:lnTo>
                <a:cubicBezTo>
                  <a:pt x="433857" y="828041"/>
                  <a:pt x="377609" y="771793"/>
                  <a:pt x="377609" y="702407"/>
                </a:cubicBezTo>
                <a:lnTo>
                  <a:pt x="377609" y="233757"/>
                </a:lnTo>
                <a:cubicBezTo>
                  <a:pt x="345822" y="142197"/>
                  <a:pt x="31787" y="91560"/>
                  <a:pt x="0" y="0"/>
                </a:cubicBezTo>
                <a:close/>
              </a:path>
            </a:pathLst>
          </a:custGeom>
          <a:ln w="3175">
            <a:solidFill>
              <a:schemeClr val="accent4">
                <a:lumMod val="50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solidFill>
                <a:schemeClr val="tx1"/>
              </a:solidFill>
            </a:endParaRPr>
          </a:p>
        </p:txBody>
      </p:sp>
      <p:sp>
        <p:nvSpPr>
          <p:cNvPr id="12" name="Forma libre 212"/>
          <p:cNvSpPr/>
          <p:nvPr/>
        </p:nvSpPr>
        <p:spPr>
          <a:xfrm flipV="1">
            <a:off x="5987681" y="1857536"/>
            <a:ext cx="2816013" cy="1386889"/>
          </a:xfrm>
          <a:custGeom>
            <a:avLst/>
            <a:gdLst>
              <a:gd name="connsiteX0" fmla="*/ 0 w 2795008"/>
              <a:gd name="connsiteY0" fmla="*/ 0 h 868963"/>
              <a:gd name="connsiteX1" fmla="*/ 315354 w 2795008"/>
              <a:gd name="connsiteY1" fmla="*/ 110823 h 868963"/>
              <a:gd name="connsiteX2" fmla="*/ 310983 w 2795008"/>
              <a:gd name="connsiteY2" fmla="*/ 115177 h 868963"/>
              <a:gd name="connsiteX3" fmla="*/ 2669374 w 2795008"/>
              <a:gd name="connsiteY3" fmla="*/ 115177 h 868963"/>
              <a:gd name="connsiteX4" fmla="*/ 2795008 w 2795008"/>
              <a:gd name="connsiteY4" fmla="*/ 240811 h 868963"/>
              <a:gd name="connsiteX5" fmla="*/ 2795008 w 2795008"/>
              <a:gd name="connsiteY5" fmla="*/ 743329 h 868963"/>
              <a:gd name="connsiteX6" fmla="*/ 2669374 w 2795008"/>
              <a:gd name="connsiteY6" fmla="*/ 868963 h 868963"/>
              <a:gd name="connsiteX7" fmla="*/ 220994 w 2795008"/>
              <a:gd name="connsiteY7" fmla="*/ 868963 h 868963"/>
              <a:gd name="connsiteX8" fmla="*/ 95360 w 2795008"/>
              <a:gd name="connsiteY8" fmla="*/ 743329 h 868963"/>
              <a:gd name="connsiteX9" fmla="*/ 95360 w 2795008"/>
              <a:gd name="connsiteY9" fmla="*/ 274679 h 868963"/>
              <a:gd name="connsiteX0" fmla="*/ 0 w 3077257"/>
              <a:gd name="connsiteY0" fmla="*/ 0 h 828041"/>
              <a:gd name="connsiteX1" fmla="*/ 597603 w 3077257"/>
              <a:gd name="connsiteY1" fmla="*/ 69901 h 828041"/>
              <a:gd name="connsiteX2" fmla="*/ 593232 w 3077257"/>
              <a:gd name="connsiteY2" fmla="*/ 74255 h 828041"/>
              <a:gd name="connsiteX3" fmla="*/ 2951623 w 3077257"/>
              <a:gd name="connsiteY3" fmla="*/ 74255 h 828041"/>
              <a:gd name="connsiteX4" fmla="*/ 3077257 w 3077257"/>
              <a:gd name="connsiteY4" fmla="*/ 199889 h 828041"/>
              <a:gd name="connsiteX5" fmla="*/ 3077257 w 3077257"/>
              <a:gd name="connsiteY5" fmla="*/ 702407 h 828041"/>
              <a:gd name="connsiteX6" fmla="*/ 2951623 w 3077257"/>
              <a:gd name="connsiteY6" fmla="*/ 828041 h 828041"/>
              <a:gd name="connsiteX7" fmla="*/ 503243 w 3077257"/>
              <a:gd name="connsiteY7" fmla="*/ 828041 h 828041"/>
              <a:gd name="connsiteX8" fmla="*/ 377609 w 3077257"/>
              <a:gd name="connsiteY8" fmla="*/ 702407 h 828041"/>
              <a:gd name="connsiteX9" fmla="*/ 377609 w 3077257"/>
              <a:gd name="connsiteY9" fmla="*/ 233757 h 828041"/>
              <a:gd name="connsiteX10" fmla="*/ 0 w 3077257"/>
              <a:gd name="connsiteY10" fmla="*/ 0 h 828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77257" h="828041">
                <a:moveTo>
                  <a:pt x="0" y="0"/>
                </a:moveTo>
                <a:lnTo>
                  <a:pt x="597603" y="69901"/>
                </a:lnTo>
                <a:lnTo>
                  <a:pt x="593232" y="74255"/>
                </a:lnTo>
                <a:lnTo>
                  <a:pt x="2951623" y="74255"/>
                </a:lnTo>
                <a:cubicBezTo>
                  <a:pt x="3021009" y="74255"/>
                  <a:pt x="3077257" y="130503"/>
                  <a:pt x="3077257" y="199889"/>
                </a:cubicBezTo>
                <a:lnTo>
                  <a:pt x="3077257" y="702407"/>
                </a:lnTo>
                <a:cubicBezTo>
                  <a:pt x="3077257" y="771793"/>
                  <a:pt x="3021009" y="828041"/>
                  <a:pt x="2951623" y="828041"/>
                </a:cubicBezTo>
                <a:lnTo>
                  <a:pt x="503243" y="828041"/>
                </a:lnTo>
                <a:cubicBezTo>
                  <a:pt x="433857" y="828041"/>
                  <a:pt x="377609" y="771793"/>
                  <a:pt x="377609" y="702407"/>
                </a:cubicBezTo>
                <a:lnTo>
                  <a:pt x="377609" y="233757"/>
                </a:lnTo>
                <a:cubicBezTo>
                  <a:pt x="345822" y="142197"/>
                  <a:pt x="31787" y="91560"/>
                  <a:pt x="0" y="0"/>
                </a:cubicBezTo>
                <a:close/>
              </a:path>
            </a:pathLst>
          </a:custGeom>
          <a:ln w="3175">
            <a:solidFill>
              <a:schemeClr val="accent4">
                <a:lumMod val="50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solidFill>
                <a:schemeClr val="tx1"/>
              </a:solidFill>
            </a:endParaRPr>
          </a:p>
        </p:txBody>
      </p:sp>
      <p:sp>
        <p:nvSpPr>
          <p:cNvPr id="13" name="Forma libre 208"/>
          <p:cNvSpPr/>
          <p:nvPr/>
        </p:nvSpPr>
        <p:spPr>
          <a:xfrm rot="10800000" flipV="1">
            <a:off x="2992690" y="4565180"/>
            <a:ext cx="3268139" cy="1699465"/>
          </a:xfrm>
          <a:custGeom>
            <a:avLst/>
            <a:gdLst>
              <a:gd name="connsiteX0" fmla="*/ 2562935 w 2654638"/>
              <a:gd name="connsiteY0" fmla="*/ 774034 h 774034"/>
              <a:gd name="connsiteX1" fmla="*/ 91703 w 2654638"/>
              <a:gd name="connsiteY1" fmla="*/ 774034 h 774034"/>
              <a:gd name="connsiteX2" fmla="*/ 0 w 2654638"/>
              <a:gd name="connsiteY2" fmla="*/ 682331 h 774034"/>
              <a:gd name="connsiteX3" fmla="*/ 0 w 2654638"/>
              <a:gd name="connsiteY3" fmla="*/ 315532 h 774034"/>
              <a:gd name="connsiteX4" fmla="*/ 91703 w 2654638"/>
              <a:gd name="connsiteY4" fmla="*/ 223829 h 774034"/>
              <a:gd name="connsiteX5" fmla="*/ 1153027 w 2654638"/>
              <a:gd name="connsiteY5" fmla="*/ 223829 h 774034"/>
              <a:gd name="connsiteX6" fmla="*/ 1282847 w 2654638"/>
              <a:gd name="connsiteY6" fmla="*/ 0 h 774034"/>
              <a:gd name="connsiteX7" fmla="*/ 1412668 w 2654638"/>
              <a:gd name="connsiteY7" fmla="*/ 223829 h 774034"/>
              <a:gd name="connsiteX8" fmla="*/ 2562935 w 2654638"/>
              <a:gd name="connsiteY8" fmla="*/ 223829 h 774034"/>
              <a:gd name="connsiteX9" fmla="*/ 2654638 w 2654638"/>
              <a:gd name="connsiteY9" fmla="*/ 315532 h 774034"/>
              <a:gd name="connsiteX10" fmla="*/ 2654638 w 2654638"/>
              <a:gd name="connsiteY10" fmla="*/ 682331 h 774034"/>
              <a:gd name="connsiteX11" fmla="*/ 2562935 w 2654638"/>
              <a:gd name="connsiteY11" fmla="*/ 774034 h 77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4638" h="774034">
                <a:moveTo>
                  <a:pt x="2562935" y="774034"/>
                </a:moveTo>
                <a:lnTo>
                  <a:pt x="91703" y="774034"/>
                </a:lnTo>
                <a:cubicBezTo>
                  <a:pt x="41057" y="774034"/>
                  <a:pt x="0" y="732977"/>
                  <a:pt x="0" y="682331"/>
                </a:cubicBezTo>
                <a:lnTo>
                  <a:pt x="0" y="315532"/>
                </a:lnTo>
                <a:cubicBezTo>
                  <a:pt x="0" y="264886"/>
                  <a:pt x="41057" y="223829"/>
                  <a:pt x="91703" y="223829"/>
                </a:cubicBezTo>
                <a:lnTo>
                  <a:pt x="1153027" y="223829"/>
                </a:lnTo>
                <a:lnTo>
                  <a:pt x="1282847" y="0"/>
                </a:lnTo>
                <a:lnTo>
                  <a:pt x="1412668" y="223829"/>
                </a:lnTo>
                <a:lnTo>
                  <a:pt x="2562935" y="223829"/>
                </a:lnTo>
                <a:cubicBezTo>
                  <a:pt x="2613581" y="223829"/>
                  <a:pt x="2654638" y="264886"/>
                  <a:pt x="2654638" y="315532"/>
                </a:cubicBezTo>
                <a:lnTo>
                  <a:pt x="2654638" y="682331"/>
                </a:lnTo>
                <a:cubicBezTo>
                  <a:pt x="2654638" y="732977"/>
                  <a:pt x="2613581" y="774034"/>
                  <a:pt x="2562935" y="774034"/>
                </a:cubicBezTo>
                <a:close/>
              </a:path>
            </a:pathLst>
          </a:custGeom>
          <a:ln w="3175">
            <a:solidFill>
              <a:schemeClr val="accent4">
                <a:lumMod val="50000"/>
              </a:schemeClr>
            </a:solidFill>
            <a:prstDash val="sys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4" name="Rectángulo 13"/>
          <p:cNvSpPr/>
          <p:nvPr/>
        </p:nvSpPr>
        <p:spPr>
          <a:xfrm>
            <a:off x="448991" y="1978027"/>
            <a:ext cx="2394817" cy="1077218"/>
          </a:xfrm>
          <a:prstGeom prst="rect">
            <a:avLst/>
          </a:prstGeom>
        </p:spPr>
        <p:txBody>
          <a:bodyPr wrap="square">
            <a:spAutoFit/>
          </a:bodyPr>
          <a:lstStyle/>
          <a:p>
            <a:pPr algn="just"/>
            <a:r>
              <a:rPr lang="es-ES" sz="1600" b="1" u="sng" dirty="0">
                <a:effectLst>
                  <a:outerShdw blurRad="38100" dist="38100" dir="2700000" algn="tl">
                    <a:srgbClr val="000000">
                      <a:alpha val="43137"/>
                    </a:srgbClr>
                  </a:outerShdw>
                </a:effectLst>
                <a:latin typeface="Arial" pitchFamily="34" charset="0"/>
                <a:cs typeface="Arial" pitchFamily="34" charset="0"/>
              </a:rPr>
              <a:t>Eritropoyetina:</a:t>
            </a:r>
          </a:p>
          <a:p>
            <a:pPr algn="just"/>
            <a:endParaRPr lang="es-ES" sz="500" b="1" dirty="0">
              <a:latin typeface="Arial" pitchFamily="34" charset="0"/>
              <a:cs typeface="Arial" pitchFamily="34" charset="0"/>
            </a:endParaRPr>
          </a:p>
          <a:p>
            <a:pPr algn="just"/>
            <a:r>
              <a:rPr lang="es-ES" sz="1400" dirty="0">
                <a:latin typeface="Arial" pitchFamily="34" charset="0"/>
                <a:cs typeface="Arial" pitchFamily="34" charset="0"/>
              </a:rPr>
              <a:t>EPO que estimula a la medula ósea para producir los glóbulos rojos.</a:t>
            </a:r>
          </a:p>
        </p:txBody>
      </p:sp>
      <p:sp>
        <p:nvSpPr>
          <p:cNvPr id="15" name="Rectángulo 14"/>
          <p:cNvSpPr/>
          <p:nvPr/>
        </p:nvSpPr>
        <p:spPr>
          <a:xfrm>
            <a:off x="6478317" y="2001067"/>
            <a:ext cx="2223686" cy="630942"/>
          </a:xfrm>
          <a:prstGeom prst="rect">
            <a:avLst/>
          </a:prstGeom>
        </p:spPr>
        <p:txBody>
          <a:bodyPr wrap="none">
            <a:spAutoFit/>
          </a:bodyPr>
          <a:lstStyle/>
          <a:p>
            <a:pPr algn="just"/>
            <a:r>
              <a:rPr lang="es-ES" sz="1600" b="1" u="sng" dirty="0">
                <a:effectLst>
                  <a:outerShdw blurRad="38100" dist="38100" dir="2700000" algn="tl">
                    <a:srgbClr val="000000">
                      <a:alpha val="43137"/>
                    </a:srgbClr>
                  </a:outerShdw>
                </a:effectLst>
                <a:latin typeface="Arial" pitchFamily="34" charset="0"/>
                <a:cs typeface="Arial" pitchFamily="34" charset="0"/>
              </a:rPr>
              <a:t>Renina</a:t>
            </a:r>
            <a:r>
              <a:rPr lang="es-ES" sz="1600" dirty="0">
                <a:latin typeface="Arial" pitchFamily="34" charset="0"/>
                <a:cs typeface="Arial" pitchFamily="34" charset="0"/>
              </a:rPr>
              <a:t>: </a:t>
            </a:r>
          </a:p>
          <a:p>
            <a:pPr algn="just"/>
            <a:endParaRPr lang="es-ES" sz="500" dirty="0">
              <a:latin typeface="Arial" pitchFamily="34" charset="0"/>
              <a:cs typeface="Arial" pitchFamily="34" charset="0"/>
            </a:endParaRPr>
          </a:p>
          <a:p>
            <a:pPr algn="just"/>
            <a:r>
              <a:rPr lang="es-ES" sz="1400" dirty="0">
                <a:latin typeface="Arial" pitchFamily="34" charset="0"/>
                <a:cs typeface="Arial" pitchFamily="34" charset="0"/>
              </a:rPr>
              <a:t>Regula la presión arterial.</a:t>
            </a:r>
          </a:p>
        </p:txBody>
      </p:sp>
    </p:spTree>
    <p:extLst>
      <p:ext uri="{BB962C8B-B14F-4D97-AF65-F5344CB8AC3E}">
        <p14:creationId xmlns:p14="http://schemas.microsoft.com/office/powerpoint/2010/main" val="214552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
                                            <p:txEl>
                                              <p:pRg st="0" end="0"/>
                                            </p:txEl>
                                          </p:spTgt>
                                        </p:tgtEl>
                                        <p:attrNameLst>
                                          <p:attrName>style.visibility</p:attrName>
                                        </p:attrNameLst>
                                      </p:cBhvr>
                                      <p:to>
                                        <p:strVal val="visible"/>
                                      </p:to>
                                    </p:set>
                                    <p:animEffect transition="in" filter="barn(inVertical)">
                                      <p:cBhvr>
                                        <p:cTn id="38" dur="500"/>
                                        <p:tgtEl>
                                          <p:spTgt spid="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barn(inVertical)">
                                      <p:cBhvr>
                                        <p:cTn id="43"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animBg="1"/>
      <p:bldP spid="11" grpId="0" animBg="1"/>
      <p:bldP spid="12" grpId="0" animBg="1"/>
      <p:bldP spid="13" grpId="0" animBg="1"/>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idx="4294967295"/>
          </p:nvPr>
        </p:nvSpPr>
        <p:spPr>
          <a:xfrm>
            <a:off x="611560" y="2121115"/>
            <a:ext cx="5544616" cy="2985250"/>
          </a:xfrm>
        </p:spPr>
        <p:txBody>
          <a:bodyPr>
            <a:normAutofit fontScale="90000"/>
          </a:bodyPr>
          <a:lstStyle/>
          <a:p>
            <a:r>
              <a:rPr lang="es-ES" sz="6000" b="1" dirty="0">
                <a:solidFill>
                  <a:schemeClr val="accent5">
                    <a:lumMod val="50000"/>
                  </a:schemeClr>
                </a:solidFill>
                <a:effectLst>
                  <a:outerShdw blurRad="38100" dist="38100" dir="2700000" algn="tl">
                    <a:srgbClr val="000000">
                      <a:alpha val="43137"/>
                    </a:srgbClr>
                  </a:outerShdw>
                </a:effectLst>
              </a:rPr>
              <a:t>FACTORES DE RIESGO PARA LA ENFERMEDAD RENAL</a:t>
            </a:r>
            <a:endParaRPr lang="es-ES" dirty="0">
              <a:solidFill>
                <a:schemeClr val="accent5">
                  <a:lumMod val="50000"/>
                </a:schemeClr>
              </a:solidFill>
              <a:effectLst>
                <a:outerShdw blurRad="38100" dist="38100" dir="2700000" algn="tl">
                  <a:srgbClr val="000000">
                    <a:alpha val="43137"/>
                  </a:srgbClr>
                </a:outerShdw>
              </a:effectLst>
            </a:endParaRPr>
          </a:p>
        </p:txBody>
      </p:sp>
      <p:pic>
        <p:nvPicPr>
          <p:cNvPr id="7172" name="Picture 4" descr="http://yosoymartindelavega.com/wp-content/uploads/2011/02/el-rinon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104" y="2420888"/>
            <a:ext cx="2988261" cy="2261387"/>
          </a:xfrm>
          <a:prstGeom prst="rect">
            <a:avLst/>
          </a:prstGeom>
          <a:ln>
            <a:noFill/>
          </a:ln>
          <a:effectLst>
            <a:softEdge rad="635000"/>
          </a:effectLst>
          <a:extLst>
            <a:ext uri="{909E8E84-426E-40DD-AFC4-6F175D3DCCD1}">
              <a14:hiddenFill xmlns:a14="http://schemas.microsoft.com/office/drawing/2010/main">
                <a:solidFill>
                  <a:srgbClr val="FFFFFF"/>
                </a:solidFill>
              </a14:hiddenFill>
            </a:ext>
          </a:extLst>
        </p:spPr>
      </p:pic>
      <p:sp>
        <p:nvSpPr>
          <p:cNvPr id="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5"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7"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Tree>
    <p:extLst>
      <p:ext uri="{BB962C8B-B14F-4D97-AF65-F5344CB8AC3E}">
        <p14:creationId xmlns:p14="http://schemas.microsoft.com/office/powerpoint/2010/main" val="376005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barn(inVertical)">
                                      <p:cBhvr>
                                        <p:cTn id="7" dur="500"/>
                                        <p:tgtEl>
                                          <p:spTgt spid="717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9650" y="1730681"/>
            <a:ext cx="5477908" cy="4348242"/>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0" name="Rectángulo: esquinas redondeadas 9"/>
          <p:cNvSpPr/>
          <p:nvPr/>
        </p:nvSpPr>
        <p:spPr>
          <a:xfrm>
            <a:off x="1639317" y="972077"/>
            <a:ext cx="5760640" cy="469930"/>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b="1" dirty="0">
                <a:solidFill>
                  <a:schemeClr val="bg1"/>
                </a:solidFill>
                <a:latin typeface="Arial" pitchFamily="34" charset="0"/>
                <a:cs typeface="Arial" pitchFamily="34" charset="0"/>
              </a:rPr>
              <a:t>HIPERTENSIÓN ARTERIAL</a:t>
            </a:r>
            <a:endParaRPr lang="es-CO" dirty="0">
              <a:solidFill>
                <a:schemeClr val="bg1"/>
              </a:solidFill>
            </a:endParaRPr>
          </a:p>
        </p:txBody>
      </p:sp>
    </p:spTree>
    <p:extLst>
      <p:ext uri="{BB962C8B-B14F-4D97-AF65-F5344CB8AC3E}">
        <p14:creationId xmlns:p14="http://schemas.microsoft.com/office/powerpoint/2010/main" val="266175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circle(in)">
                                      <p:cBhvr>
                                        <p:cTn id="10"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700808"/>
            <a:ext cx="6192688" cy="4329113"/>
          </a:xfrm>
          <a:prstGeom prst="rect">
            <a:avLst/>
          </a:prstGeom>
        </p:spPr>
      </p:pic>
      <p:sp>
        <p:nvSpPr>
          <p:cNvPr id="5"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6" name="Picture 2" descr="Resultado de imagen para NIPRO COLOMB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sp>
        <p:nvSpPr>
          <p:cNvPr id="10" name="Rectángulo: esquinas redondeadas 9"/>
          <p:cNvSpPr/>
          <p:nvPr/>
        </p:nvSpPr>
        <p:spPr>
          <a:xfrm>
            <a:off x="1639317" y="972077"/>
            <a:ext cx="5760640" cy="469930"/>
          </a:xfrm>
          <a:prstGeom prst="roundRect">
            <a:avLst/>
          </a:prstGeom>
          <a:ln>
            <a:noFill/>
          </a:ln>
          <a:effectLst/>
          <a:scene3d>
            <a:camera prst="orthographicFront">
              <a:rot lat="0" lon="0" rev="0"/>
            </a:camera>
            <a:lightRig rig="contrasting" dir="t">
              <a:rot lat="0" lon="0" rev="7800000"/>
            </a:lightRig>
          </a:scene3d>
          <a:sp3d>
            <a:bevelT w="139700" h="1397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 b="1" dirty="0">
                <a:solidFill>
                  <a:schemeClr val="bg1"/>
                </a:solidFill>
                <a:latin typeface="Arial" pitchFamily="34" charset="0"/>
                <a:cs typeface="Arial" pitchFamily="34" charset="0"/>
              </a:rPr>
              <a:t>DIABETES</a:t>
            </a:r>
            <a:endParaRPr lang="es-CO" dirty="0">
              <a:solidFill>
                <a:schemeClr val="bg1"/>
              </a:solidFill>
            </a:endParaRPr>
          </a:p>
        </p:txBody>
      </p:sp>
    </p:spTree>
    <p:extLst>
      <p:ext uri="{BB962C8B-B14F-4D97-AF65-F5344CB8AC3E}">
        <p14:creationId xmlns:p14="http://schemas.microsoft.com/office/powerpoint/2010/main" val="1056105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755832" y="857250"/>
            <a:ext cx="4388169" cy="5092030"/>
            <a:chOff x="339516" y="1491630"/>
            <a:chExt cx="3315042" cy="3587436"/>
          </a:xfrm>
          <a:solidFill>
            <a:schemeClr val="bg1">
              <a:lumMod val="95000"/>
            </a:schemeClr>
          </a:solidFill>
        </p:grpSpPr>
        <p:sp>
          <p:nvSpPr>
            <p:cNvPr id="15" name="Freeform 7"/>
            <p:cNvSpPr>
              <a:spLocks/>
            </p:cNvSpPr>
            <p:nvPr>
              <p:custDataLst>
                <p:tags r:id="rId1"/>
              </p:custDataLst>
            </p:nvPr>
          </p:nvSpPr>
          <p:spPr bwMode="auto">
            <a:xfrm>
              <a:off x="1644286" y="2803208"/>
              <a:ext cx="582925" cy="759982"/>
            </a:xfrm>
            <a:custGeom>
              <a:avLst/>
              <a:gdLst>
                <a:gd name="T0" fmla="*/ 252627 w 784"/>
                <a:gd name="T1" fmla="*/ 145020 h 1128"/>
                <a:gd name="T2" fmla="*/ 237894 w 784"/>
                <a:gd name="T3" fmla="*/ 154443 h 1128"/>
                <a:gd name="T4" fmla="*/ 209728 w 784"/>
                <a:gd name="T5" fmla="*/ 202609 h 1128"/>
                <a:gd name="T6" fmla="*/ 201495 w 784"/>
                <a:gd name="T7" fmla="*/ 239257 h 1128"/>
                <a:gd name="T8" fmla="*/ 208428 w 784"/>
                <a:gd name="T9" fmla="*/ 273286 h 1128"/>
                <a:gd name="T10" fmla="*/ 229661 w 784"/>
                <a:gd name="T11" fmla="*/ 309411 h 1128"/>
                <a:gd name="T12" fmla="*/ 250894 w 784"/>
                <a:gd name="T13" fmla="*/ 322499 h 1128"/>
                <a:gd name="T14" fmla="*/ 270827 w 784"/>
                <a:gd name="T15" fmla="*/ 314122 h 1128"/>
                <a:gd name="T16" fmla="*/ 283393 w 784"/>
                <a:gd name="T17" fmla="*/ 341870 h 1128"/>
                <a:gd name="T18" fmla="*/ 291193 w 784"/>
                <a:gd name="T19" fmla="*/ 357576 h 1128"/>
                <a:gd name="T20" fmla="*/ 309392 w 784"/>
                <a:gd name="T21" fmla="*/ 359670 h 1128"/>
                <a:gd name="T22" fmla="*/ 324559 w 784"/>
                <a:gd name="T23" fmla="*/ 372759 h 1128"/>
                <a:gd name="T24" fmla="*/ 333658 w 784"/>
                <a:gd name="T25" fmla="*/ 395794 h 1128"/>
                <a:gd name="T26" fmla="*/ 329759 w 784"/>
                <a:gd name="T27" fmla="*/ 413594 h 1128"/>
                <a:gd name="T28" fmla="*/ 329325 w 784"/>
                <a:gd name="T29" fmla="*/ 431918 h 1128"/>
                <a:gd name="T30" fmla="*/ 334525 w 784"/>
                <a:gd name="T31" fmla="*/ 461760 h 1128"/>
                <a:gd name="T32" fmla="*/ 328459 w 784"/>
                <a:gd name="T33" fmla="*/ 487937 h 1128"/>
                <a:gd name="T34" fmla="*/ 333658 w 784"/>
                <a:gd name="T35" fmla="*/ 520396 h 1128"/>
                <a:gd name="T36" fmla="*/ 330625 w 784"/>
                <a:gd name="T37" fmla="*/ 551808 h 1128"/>
                <a:gd name="T38" fmla="*/ 299426 w 784"/>
                <a:gd name="T39" fmla="*/ 587409 h 1128"/>
                <a:gd name="T40" fmla="*/ 280793 w 784"/>
                <a:gd name="T41" fmla="*/ 577462 h 1128"/>
                <a:gd name="T42" fmla="*/ 260860 w 784"/>
                <a:gd name="T43" fmla="*/ 552855 h 1128"/>
                <a:gd name="T44" fmla="*/ 200628 w 784"/>
                <a:gd name="T45" fmla="*/ 522490 h 1128"/>
                <a:gd name="T46" fmla="*/ 184162 w 784"/>
                <a:gd name="T47" fmla="*/ 506261 h 1128"/>
                <a:gd name="T48" fmla="*/ 143430 w 784"/>
                <a:gd name="T49" fmla="*/ 468042 h 1128"/>
                <a:gd name="T50" fmla="*/ 137797 w 784"/>
                <a:gd name="T51" fmla="*/ 453907 h 1128"/>
                <a:gd name="T52" fmla="*/ 142130 w 784"/>
                <a:gd name="T53" fmla="*/ 426683 h 1128"/>
                <a:gd name="T54" fmla="*/ 125664 w 784"/>
                <a:gd name="T55" fmla="*/ 407312 h 1128"/>
                <a:gd name="T56" fmla="*/ 112231 w 784"/>
                <a:gd name="T57" fmla="*/ 390035 h 1128"/>
                <a:gd name="T58" fmla="*/ 105297 w 784"/>
                <a:gd name="T59" fmla="*/ 360717 h 1128"/>
                <a:gd name="T60" fmla="*/ 66298 w 784"/>
                <a:gd name="T61" fmla="*/ 277475 h 1128"/>
                <a:gd name="T62" fmla="*/ 51999 w 784"/>
                <a:gd name="T63" fmla="*/ 254963 h 1128"/>
                <a:gd name="T64" fmla="*/ 38999 w 784"/>
                <a:gd name="T65" fmla="*/ 226168 h 1128"/>
                <a:gd name="T66" fmla="*/ 9533 w 784"/>
                <a:gd name="T67" fmla="*/ 207844 h 1128"/>
                <a:gd name="T68" fmla="*/ 0 w 784"/>
                <a:gd name="T69" fmla="*/ 190044 h 1128"/>
                <a:gd name="T70" fmla="*/ 5633 w 784"/>
                <a:gd name="T71" fmla="*/ 144496 h 1128"/>
                <a:gd name="T72" fmla="*/ 12133 w 784"/>
                <a:gd name="T73" fmla="*/ 128790 h 1128"/>
                <a:gd name="T74" fmla="*/ 31199 w 784"/>
                <a:gd name="T75" fmla="*/ 116225 h 1128"/>
                <a:gd name="T76" fmla="*/ 41166 w 784"/>
                <a:gd name="T77" fmla="*/ 142402 h 1128"/>
                <a:gd name="T78" fmla="*/ 68465 w 784"/>
                <a:gd name="T79" fmla="*/ 160726 h 1128"/>
                <a:gd name="T80" fmla="*/ 79731 w 784"/>
                <a:gd name="T81" fmla="*/ 141879 h 1128"/>
                <a:gd name="T82" fmla="*/ 87098 w 784"/>
                <a:gd name="T83" fmla="*/ 117796 h 1128"/>
                <a:gd name="T84" fmla="*/ 116997 w 784"/>
                <a:gd name="T85" fmla="*/ 89001 h 1128"/>
                <a:gd name="T86" fmla="*/ 149063 w 784"/>
                <a:gd name="T87" fmla="*/ 62824 h 1128"/>
                <a:gd name="T88" fmla="*/ 154696 w 784"/>
                <a:gd name="T89" fmla="*/ 36648 h 1128"/>
                <a:gd name="T90" fmla="*/ 150363 w 784"/>
                <a:gd name="T91" fmla="*/ 2618 h 1128"/>
                <a:gd name="T92" fmla="*/ 182862 w 784"/>
                <a:gd name="T93" fmla="*/ 27747 h 1128"/>
                <a:gd name="T94" fmla="*/ 202362 w 784"/>
                <a:gd name="T95" fmla="*/ 56018 h 1128"/>
                <a:gd name="T96" fmla="*/ 219261 w 784"/>
                <a:gd name="T97" fmla="*/ 80625 h 1128"/>
                <a:gd name="T98" fmla="*/ 243094 w 784"/>
                <a:gd name="T99" fmla="*/ 82195 h 1128"/>
                <a:gd name="T100" fmla="*/ 267360 w 784"/>
                <a:gd name="T101" fmla="*/ 78007 h 1128"/>
                <a:gd name="T102" fmla="*/ 277327 w 784"/>
                <a:gd name="T103" fmla="*/ 81672 h 1128"/>
                <a:gd name="T104" fmla="*/ 283393 w 784"/>
                <a:gd name="T105" fmla="*/ 101043 h 1128"/>
                <a:gd name="T106" fmla="*/ 271693 w 784"/>
                <a:gd name="T107" fmla="*/ 109943 h 1128"/>
                <a:gd name="T108" fmla="*/ 271693 w 784"/>
                <a:gd name="T109" fmla="*/ 125649 h 11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1128">
                  <a:moveTo>
                    <a:pt x="644" y="259"/>
                  </a:moveTo>
                  <a:lnTo>
                    <a:pt x="632" y="265"/>
                  </a:lnTo>
                  <a:lnTo>
                    <a:pt x="621" y="270"/>
                  </a:lnTo>
                  <a:lnTo>
                    <a:pt x="611" y="273"/>
                  </a:lnTo>
                  <a:lnTo>
                    <a:pt x="602" y="275"/>
                  </a:lnTo>
                  <a:lnTo>
                    <a:pt x="583" y="277"/>
                  </a:lnTo>
                  <a:lnTo>
                    <a:pt x="564" y="278"/>
                  </a:lnTo>
                  <a:lnTo>
                    <a:pt x="560" y="278"/>
                  </a:lnTo>
                  <a:lnTo>
                    <a:pt x="557" y="280"/>
                  </a:lnTo>
                  <a:lnTo>
                    <a:pt x="554" y="284"/>
                  </a:lnTo>
                  <a:lnTo>
                    <a:pt x="552" y="287"/>
                  </a:lnTo>
                  <a:lnTo>
                    <a:pt x="549" y="295"/>
                  </a:lnTo>
                  <a:lnTo>
                    <a:pt x="545" y="302"/>
                  </a:lnTo>
                  <a:lnTo>
                    <a:pt x="529" y="318"/>
                  </a:lnTo>
                  <a:lnTo>
                    <a:pt x="515" y="335"/>
                  </a:lnTo>
                  <a:lnTo>
                    <a:pt x="502" y="354"/>
                  </a:lnTo>
                  <a:lnTo>
                    <a:pt x="490" y="376"/>
                  </a:lnTo>
                  <a:lnTo>
                    <a:pt x="484" y="387"/>
                  </a:lnTo>
                  <a:lnTo>
                    <a:pt x="480" y="398"/>
                  </a:lnTo>
                  <a:lnTo>
                    <a:pt x="475" y="410"/>
                  </a:lnTo>
                  <a:lnTo>
                    <a:pt x="471" y="422"/>
                  </a:lnTo>
                  <a:lnTo>
                    <a:pt x="469" y="434"/>
                  </a:lnTo>
                  <a:lnTo>
                    <a:pt x="467" y="445"/>
                  </a:lnTo>
                  <a:lnTo>
                    <a:pt x="465" y="457"/>
                  </a:lnTo>
                  <a:lnTo>
                    <a:pt x="464" y="468"/>
                  </a:lnTo>
                  <a:lnTo>
                    <a:pt x="465" y="478"/>
                  </a:lnTo>
                  <a:lnTo>
                    <a:pt x="468" y="488"/>
                  </a:lnTo>
                  <a:lnTo>
                    <a:pt x="471" y="498"/>
                  </a:lnTo>
                  <a:lnTo>
                    <a:pt x="475" y="510"/>
                  </a:lnTo>
                  <a:lnTo>
                    <a:pt x="481" y="522"/>
                  </a:lnTo>
                  <a:lnTo>
                    <a:pt x="486" y="535"/>
                  </a:lnTo>
                  <a:lnTo>
                    <a:pt x="494" y="547"/>
                  </a:lnTo>
                  <a:lnTo>
                    <a:pt x="502" y="559"/>
                  </a:lnTo>
                  <a:lnTo>
                    <a:pt x="510" y="570"/>
                  </a:lnTo>
                  <a:lnTo>
                    <a:pt x="520" y="581"/>
                  </a:lnTo>
                  <a:lnTo>
                    <a:pt x="530" y="591"/>
                  </a:lnTo>
                  <a:lnTo>
                    <a:pt x="540" y="600"/>
                  </a:lnTo>
                  <a:lnTo>
                    <a:pt x="551" y="607"/>
                  </a:lnTo>
                  <a:lnTo>
                    <a:pt x="562" y="612"/>
                  </a:lnTo>
                  <a:lnTo>
                    <a:pt x="568" y="614"/>
                  </a:lnTo>
                  <a:lnTo>
                    <a:pt x="573" y="615"/>
                  </a:lnTo>
                  <a:lnTo>
                    <a:pt x="579" y="616"/>
                  </a:lnTo>
                  <a:lnTo>
                    <a:pt x="584" y="616"/>
                  </a:lnTo>
                  <a:lnTo>
                    <a:pt x="594" y="615"/>
                  </a:lnTo>
                  <a:lnTo>
                    <a:pt x="602" y="613"/>
                  </a:lnTo>
                  <a:lnTo>
                    <a:pt x="610" y="609"/>
                  </a:lnTo>
                  <a:lnTo>
                    <a:pt x="617" y="604"/>
                  </a:lnTo>
                  <a:lnTo>
                    <a:pt x="625" y="600"/>
                  </a:lnTo>
                  <a:lnTo>
                    <a:pt x="632" y="596"/>
                  </a:lnTo>
                  <a:lnTo>
                    <a:pt x="641" y="593"/>
                  </a:lnTo>
                  <a:lnTo>
                    <a:pt x="651" y="592"/>
                  </a:lnTo>
                  <a:lnTo>
                    <a:pt x="653" y="614"/>
                  </a:lnTo>
                  <a:lnTo>
                    <a:pt x="654" y="645"/>
                  </a:lnTo>
                  <a:lnTo>
                    <a:pt x="654" y="653"/>
                  </a:lnTo>
                  <a:lnTo>
                    <a:pt x="655" y="660"/>
                  </a:lnTo>
                  <a:lnTo>
                    <a:pt x="658" y="667"/>
                  </a:lnTo>
                  <a:lnTo>
                    <a:pt x="660" y="672"/>
                  </a:lnTo>
                  <a:lnTo>
                    <a:pt x="663" y="677"/>
                  </a:lnTo>
                  <a:lnTo>
                    <a:pt x="666" y="681"/>
                  </a:lnTo>
                  <a:lnTo>
                    <a:pt x="672" y="683"/>
                  </a:lnTo>
                  <a:lnTo>
                    <a:pt x="677" y="684"/>
                  </a:lnTo>
                  <a:lnTo>
                    <a:pt x="687" y="684"/>
                  </a:lnTo>
                  <a:lnTo>
                    <a:pt x="697" y="684"/>
                  </a:lnTo>
                  <a:lnTo>
                    <a:pt x="703" y="684"/>
                  </a:lnTo>
                  <a:lnTo>
                    <a:pt x="708" y="685"/>
                  </a:lnTo>
                  <a:lnTo>
                    <a:pt x="714" y="687"/>
                  </a:lnTo>
                  <a:lnTo>
                    <a:pt x="720" y="689"/>
                  </a:lnTo>
                  <a:lnTo>
                    <a:pt x="726" y="692"/>
                  </a:lnTo>
                  <a:lnTo>
                    <a:pt x="732" y="696"/>
                  </a:lnTo>
                  <a:lnTo>
                    <a:pt x="738" y="701"/>
                  </a:lnTo>
                  <a:lnTo>
                    <a:pt x="743" y="706"/>
                  </a:lnTo>
                  <a:lnTo>
                    <a:pt x="749" y="712"/>
                  </a:lnTo>
                  <a:lnTo>
                    <a:pt x="754" y="717"/>
                  </a:lnTo>
                  <a:lnTo>
                    <a:pt x="759" y="724"/>
                  </a:lnTo>
                  <a:lnTo>
                    <a:pt x="763" y="731"/>
                  </a:lnTo>
                  <a:lnTo>
                    <a:pt x="765" y="738"/>
                  </a:lnTo>
                  <a:lnTo>
                    <a:pt x="769" y="746"/>
                  </a:lnTo>
                  <a:lnTo>
                    <a:pt x="770" y="756"/>
                  </a:lnTo>
                  <a:lnTo>
                    <a:pt x="771" y="765"/>
                  </a:lnTo>
                  <a:lnTo>
                    <a:pt x="770" y="773"/>
                  </a:lnTo>
                  <a:lnTo>
                    <a:pt x="769" y="779"/>
                  </a:lnTo>
                  <a:lnTo>
                    <a:pt x="766" y="784"/>
                  </a:lnTo>
                  <a:lnTo>
                    <a:pt x="764" y="787"/>
                  </a:lnTo>
                  <a:lnTo>
                    <a:pt x="761" y="790"/>
                  </a:lnTo>
                  <a:lnTo>
                    <a:pt x="759" y="794"/>
                  </a:lnTo>
                  <a:lnTo>
                    <a:pt x="758" y="797"/>
                  </a:lnTo>
                  <a:lnTo>
                    <a:pt x="758" y="801"/>
                  </a:lnTo>
                  <a:lnTo>
                    <a:pt x="758" y="809"/>
                  </a:lnTo>
                  <a:lnTo>
                    <a:pt x="759" y="818"/>
                  </a:lnTo>
                  <a:lnTo>
                    <a:pt x="760" y="825"/>
                  </a:lnTo>
                  <a:lnTo>
                    <a:pt x="761" y="831"/>
                  </a:lnTo>
                  <a:lnTo>
                    <a:pt x="765" y="844"/>
                  </a:lnTo>
                  <a:lnTo>
                    <a:pt x="771" y="856"/>
                  </a:lnTo>
                  <a:lnTo>
                    <a:pt x="774" y="866"/>
                  </a:lnTo>
                  <a:lnTo>
                    <a:pt x="777" y="875"/>
                  </a:lnTo>
                  <a:lnTo>
                    <a:pt x="772" y="882"/>
                  </a:lnTo>
                  <a:lnTo>
                    <a:pt x="769" y="889"/>
                  </a:lnTo>
                  <a:lnTo>
                    <a:pt x="765" y="897"/>
                  </a:lnTo>
                  <a:lnTo>
                    <a:pt x="762" y="904"/>
                  </a:lnTo>
                  <a:lnTo>
                    <a:pt x="760" y="912"/>
                  </a:lnTo>
                  <a:lnTo>
                    <a:pt x="759" y="922"/>
                  </a:lnTo>
                  <a:lnTo>
                    <a:pt x="758" y="932"/>
                  </a:lnTo>
                  <a:lnTo>
                    <a:pt x="758" y="943"/>
                  </a:lnTo>
                  <a:lnTo>
                    <a:pt x="758" y="956"/>
                  </a:lnTo>
                  <a:lnTo>
                    <a:pt x="760" y="967"/>
                  </a:lnTo>
                  <a:lnTo>
                    <a:pt x="762" y="978"/>
                  </a:lnTo>
                  <a:lnTo>
                    <a:pt x="765" y="986"/>
                  </a:lnTo>
                  <a:lnTo>
                    <a:pt x="770" y="994"/>
                  </a:lnTo>
                  <a:lnTo>
                    <a:pt x="774" y="1000"/>
                  </a:lnTo>
                  <a:lnTo>
                    <a:pt x="778" y="1006"/>
                  </a:lnTo>
                  <a:lnTo>
                    <a:pt x="784" y="1011"/>
                  </a:lnTo>
                  <a:lnTo>
                    <a:pt x="775" y="1026"/>
                  </a:lnTo>
                  <a:lnTo>
                    <a:pt x="769" y="1041"/>
                  </a:lnTo>
                  <a:lnTo>
                    <a:pt x="763" y="1054"/>
                  </a:lnTo>
                  <a:lnTo>
                    <a:pt x="759" y="1067"/>
                  </a:lnTo>
                  <a:lnTo>
                    <a:pt x="753" y="1080"/>
                  </a:lnTo>
                  <a:lnTo>
                    <a:pt x="747" y="1095"/>
                  </a:lnTo>
                  <a:lnTo>
                    <a:pt x="737" y="1110"/>
                  </a:lnTo>
                  <a:lnTo>
                    <a:pt x="723" y="1128"/>
                  </a:lnTo>
                  <a:lnTo>
                    <a:pt x="691" y="1122"/>
                  </a:lnTo>
                  <a:lnTo>
                    <a:pt x="681" y="1121"/>
                  </a:lnTo>
                  <a:lnTo>
                    <a:pt x="673" y="1119"/>
                  </a:lnTo>
                  <a:lnTo>
                    <a:pt x="665" y="1116"/>
                  </a:lnTo>
                  <a:lnTo>
                    <a:pt x="659" y="1113"/>
                  </a:lnTo>
                  <a:lnTo>
                    <a:pt x="653" y="1108"/>
                  </a:lnTo>
                  <a:lnTo>
                    <a:pt x="648" y="1103"/>
                  </a:lnTo>
                  <a:lnTo>
                    <a:pt x="642" y="1098"/>
                  </a:lnTo>
                  <a:lnTo>
                    <a:pt x="638" y="1092"/>
                  </a:lnTo>
                  <a:lnTo>
                    <a:pt x="627" y="1079"/>
                  </a:lnTo>
                  <a:lnTo>
                    <a:pt x="616" y="1067"/>
                  </a:lnTo>
                  <a:lnTo>
                    <a:pt x="609" y="1061"/>
                  </a:lnTo>
                  <a:lnTo>
                    <a:pt x="602" y="1056"/>
                  </a:lnTo>
                  <a:lnTo>
                    <a:pt x="594" y="1052"/>
                  </a:lnTo>
                  <a:lnTo>
                    <a:pt x="584" y="1048"/>
                  </a:lnTo>
                  <a:lnTo>
                    <a:pt x="554" y="1038"/>
                  </a:lnTo>
                  <a:lnTo>
                    <a:pt x="507" y="1018"/>
                  </a:lnTo>
                  <a:lnTo>
                    <a:pt x="483" y="1008"/>
                  </a:lnTo>
                  <a:lnTo>
                    <a:pt x="463" y="998"/>
                  </a:lnTo>
                  <a:lnTo>
                    <a:pt x="456" y="993"/>
                  </a:lnTo>
                  <a:lnTo>
                    <a:pt x="450" y="988"/>
                  </a:lnTo>
                  <a:lnTo>
                    <a:pt x="446" y="984"/>
                  </a:lnTo>
                  <a:lnTo>
                    <a:pt x="445" y="980"/>
                  </a:lnTo>
                  <a:lnTo>
                    <a:pt x="436" y="975"/>
                  </a:lnTo>
                  <a:lnTo>
                    <a:pt x="425" y="967"/>
                  </a:lnTo>
                  <a:lnTo>
                    <a:pt x="413" y="956"/>
                  </a:lnTo>
                  <a:lnTo>
                    <a:pt x="398" y="944"/>
                  </a:lnTo>
                  <a:lnTo>
                    <a:pt x="383" y="931"/>
                  </a:lnTo>
                  <a:lnTo>
                    <a:pt x="367" y="916"/>
                  </a:lnTo>
                  <a:lnTo>
                    <a:pt x="349" y="904"/>
                  </a:lnTo>
                  <a:lnTo>
                    <a:pt x="331" y="894"/>
                  </a:lnTo>
                  <a:lnTo>
                    <a:pt x="326" y="890"/>
                  </a:lnTo>
                  <a:lnTo>
                    <a:pt x="323" y="886"/>
                  </a:lnTo>
                  <a:lnTo>
                    <a:pt x="319" y="882"/>
                  </a:lnTo>
                  <a:lnTo>
                    <a:pt x="318" y="877"/>
                  </a:lnTo>
                  <a:lnTo>
                    <a:pt x="318" y="872"/>
                  </a:lnTo>
                  <a:lnTo>
                    <a:pt x="318" y="867"/>
                  </a:lnTo>
                  <a:lnTo>
                    <a:pt x="319" y="860"/>
                  </a:lnTo>
                  <a:lnTo>
                    <a:pt x="321" y="854"/>
                  </a:lnTo>
                  <a:lnTo>
                    <a:pt x="324" y="842"/>
                  </a:lnTo>
                  <a:lnTo>
                    <a:pt x="327" y="829"/>
                  </a:lnTo>
                  <a:lnTo>
                    <a:pt x="328" y="822"/>
                  </a:lnTo>
                  <a:lnTo>
                    <a:pt x="328" y="815"/>
                  </a:lnTo>
                  <a:lnTo>
                    <a:pt x="327" y="808"/>
                  </a:lnTo>
                  <a:lnTo>
                    <a:pt x="325" y="801"/>
                  </a:lnTo>
                  <a:lnTo>
                    <a:pt x="318" y="795"/>
                  </a:lnTo>
                  <a:lnTo>
                    <a:pt x="310" y="789"/>
                  </a:lnTo>
                  <a:lnTo>
                    <a:pt x="300" y="784"/>
                  </a:lnTo>
                  <a:lnTo>
                    <a:pt x="290" y="778"/>
                  </a:lnTo>
                  <a:lnTo>
                    <a:pt x="279" y="772"/>
                  </a:lnTo>
                  <a:lnTo>
                    <a:pt x="270" y="765"/>
                  </a:lnTo>
                  <a:lnTo>
                    <a:pt x="266" y="761"/>
                  </a:lnTo>
                  <a:lnTo>
                    <a:pt x="263" y="757"/>
                  </a:lnTo>
                  <a:lnTo>
                    <a:pt x="260" y="751"/>
                  </a:lnTo>
                  <a:lnTo>
                    <a:pt x="259" y="745"/>
                  </a:lnTo>
                  <a:lnTo>
                    <a:pt x="255" y="735"/>
                  </a:lnTo>
                  <a:lnTo>
                    <a:pt x="251" y="725"/>
                  </a:lnTo>
                  <a:lnTo>
                    <a:pt x="249" y="716"/>
                  </a:lnTo>
                  <a:lnTo>
                    <a:pt x="248" y="707"/>
                  </a:lnTo>
                  <a:lnTo>
                    <a:pt x="246" y="697"/>
                  </a:lnTo>
                  <a:lnTo>
                    <a:pt x="243" y="689"/>
                  </a:lnTo>
                  <a:lnTo>
                    <a:pt x="238" y="681"/>
                  </a:lnTo>
                  <a:lnTo>
                    <a:pt x="232" y="672"/>
                  </a:lnTo>
                  <a:lnTo>
                    <a:pt x="211" y="635"/>
                  </a:lnTo>
                  <a:lnTo>
                    <a:pt x="192" y="603"/>
                  </a:lnTo>
                  <a:lnTo>
                    <a:pt x="174" y="570"/>
                  </a:lnTo>
                  <a:lnTo>
                    <a:pt x="153" y="530"/>
                  </a:lnTo>
                  <a:lnTo>
                    <a:pt x="146" y="521"/>
                  </a:lnTo>
                  <a:lnTo>
                    <a:pt x="138" y="513"/>
                  </a:lnTo>
                  <a:lnTo>
                    <a:pt x="134" y="508"/>
                  </a:lnTo>
                  <a:lnTo>
                    <a:pt x="129" y="502"/>
                  </a:lnTo>
                  <a:lnTo>
                    <a:pt x="124" y="496"/>
                  </a:lnTo>
                  <a:lnTo>
                    <a:pt x="120" y="487"/>
                  </a:lnTo>
                  <a:lnTo>
                    <a:pt x="116" y="478"/>
                  </a:lnTo>
                  <a:lnTo>
                    <a:pt x="113" y="467"/>
                  </a:lnTo>
                  <a:lnTo>
                    <a:pt x="109" y="458"/>
                  </a:lnTo>
                  <a:lnTo>
                    <a:pt x="103" y="448"/>
                  </a:lnTo>
                  <a:lnTo>
                    <a:pt x="98" y="440"/>
                  </a:lnTo>
                  <a:lnTo>
                    <a:pt x="90" y="432"/>
                  </a:lnTo>
                  <a:lnTo>
                    <a:pt x="82" y="425"/>
                  </a:lnTo>
                  <a:lnTo>
                    <a:pt x="72" y="419"/>
                  </a:lnTo>
                  <a:lnTo>
                    <a:pt x="52" y="411"/>
                  </a:lnTo>
                  <a:lnTo>
                    <a:pt x="31" y="403"/>
                  </a:lnTo>
                  <a:lnTo>
                    <a:pt x="26" y="400"/>
                  </a:lnTo>
                  <a:lnTo>
                    <a:pt x="22" y="397"/>
                  </a:lnTo>
                  <a:lnTo>
                    <a:pt x="17" y="393"/>
                  </a:lnTo>
                  <a:lnTo>
                    <a:pt x="13" y="389"/>
                  </a:lnTo>
                  <a:lnTo>
                    <a:pt x="9" y="384"/>
                  </a:lnTo>
                  <a:lnTo>
                    <a:pt x="5" y="378"/>
                  </a:lnTo>
                  <a:lnTo>
                    <a:pt x="2" y="372"/>
                  </a:lnTo>
                  <a:lnTo>
                    <a:pt x="0" y="363"/>
                  </a:lnTo>
                  <a:lnTo>
                    <a:pt x="20" y="345"/>
                  </a:lnTo>
                  <a:lnTo>
                    <a:pt x="15" y="331"/>
                  </a:lnTo>
                  <a:lnTo>
                    <a:pt x="14" y="317"/>
                  </a:lnTo>
                  <a:lnTo>
                    <a:pt x="13" y="301"/>
                  </a:lnTo>
                  <a:lnTo>
                    <a:pt x="13" y="284"/>
                  </a:lnTo>
                  <a:lnTo>
                    <a:pt x="13" y="276"/>
                  </a:lnTo>
                  <a:lnTo>
                    <a:pt x="14" y="270"/>
                  </a:lnTo>
                  <a:lnTo>
                    <a:pt x="16" y="264"/>
                  </a:lnTo>
                  <a:lnTo>
                    <a:pt x="19" y="259"/>
                  </a:lnTo>
                  <a:lnTo>
                    <a:pt x="21" y="254"/>
                  </a:lnTo>
                  <a:lnTo>
                    <a:pt x="24" y="249"/>
                  </a:lnTo>
                  <a:lnTo>
                    <a:pt x="28" y="246"/>
                  </a:lnTo>
                  <a:lnTo>
                    <a:pt x="32" y="243"/>
                  </a:lnTo>
                  <a:lnTo>
                    <a:pt x="41" y="237"/>
                  </a:lnTo>
                  <a:lnTo>
                    <a:pt x="49" y="231"/>
                  </a:lnTo>
                  <a:lnTo>
                    <a:pt x="58" y="224"/>
                  </a:lnTo>
                  <a:lnTo>
                    <a:pt x="66" y="216"/>
                  </a:lnTo>
                  <a:lnTo>
                    <a:pt x="72" y="222"/>
                  </a:lnTo>
                  <a:lnTo>
                    <a:pt x="79" y="228"/>
                  </a:lnTo>
                  <a:lnTo>
                    <a:pt x="83" y="235"/>
                  </a:lnTo>
                  <a:lnTo>
                    <a:pt x="86" y="240"/>
                  </a:lnTo>
                  <a:lnTo>
                    <a:pt x="86" y="252"/>
                  </a:lnTo>
                  <a:lnTo>
                    <a:pt x="86" y="265"/>
                  </a:lnTo>
                  <a:lnTo>
                    <a:pt x="95" y="272"/>
                  </a:lnTo>
                  <a:lnTo>
                    <a:pt x="116" y="287"/>
                  </a:lnTo>
                  <a:lnTo>
                    <a:pt x="128" y="294"/>
                  </a:lnTo>
                  <a:lnTo>
                    <a:pt x="139" y="301"/>
                  </a:lnTo>
                  <a:lnTo>
                    <a:pt x="148" y="306"/>
                  </a:lnTo>
                  <a:lnTo>
                    <a:pt x="153" y="308"/>
                  </a:lnTo>
                  <a:lnTo>
                    <a:pt x="158" y="307"/>
                  </a:lnTo>
                  <a:lnTo>
                    <a:pt x="164" y="303"/>
                  </a:lnTo>
                  <a:lnTo>
                    <a:pt x="169" y="298"/>
                  </a:lnTo>
                  <a:lnTo>
                    <a:pt x="174" y="291"/>
                  </a:lnTo>
                  <a:lnTo>
                    <a:pt x="179" y="284"/>
                  </a:lnTo>
                  <a:lnTo>
                    <a:pt x="182" y="277"/>
                  </a:lnTo>
                  <a:lnTo>
                    <a:pt x="184" y="271"/>
                  </a:lnTo>
                  <a:lnTo>
                    <a:pt x="185" y="265"/>
                  </a:lnTo>
                  <a:lnTo>
                    <a:pt x="187" y="259"/>
                  </a:lnTo>
                  <a:lnTo>
                    <a:pt x="188" y="251"/>
                  </a:lnTo>
                  <a:lnTo>
                    <a:pt x="190" y="244"/>
                  </a:lnTo>
                  <a:lnTo>
                    <a:pt x="193" y="238"/>
                  </a:lnTo>
                  <a:lnTo>
                    <a:pt x="201" y="225"/>
                  </a:lnTo>
                  <a:lnTo>
                    <a:pt x="212" y="213"/>
                  </a:lnTo>
                  <a:lnTo>
                    <a:pt x="222" y="202"/>
                  </a:lnTo>
                  <a:lnTo>
                    <a:pt x="234" y="192"/>
                  </a:lnTo>
                  <a:lnTo>
                    <a:pt x="244" y="184"/>
                  </a:lnTo>
                  <a:lnTo>
                    <a:pt x="252" y="179"/>
                  </a:lnTo>
                  <a:lnTo>
                    <a:pt x="270" y="170"/>
                  </a:lnTo>
                  <a:lnTo>
                    <a:pt x="289" y="160"/>
                  </a:lnTo>
                  <a:lnTo>
                    <a:pt x="306" y="150"/>
                  </a:lnTo>
                  <a:lnTo>
                    <a:pt x="323" y="138"/>
                  </a:lnTo>
                  <a:lnTo>
                    <a:pt x="330" y="133"/>
                  </a:lnTo>
                  <a:lnTo>
                    <a:pt x="337" y="126"/>
                  </a:lnTo>
                  <a:lnTo>
                    <a:pt x="344" y="120"/>
                  </a:lnTo>
                  <a:lnTo>
                    <a:pt x="348" y="113"/>
                  </a:lnTo>
                  <a:lnTo>
                    <a:pt x="352" y="106"/>
                  </a:lnTo>
                  <a:lnTo>
                    <a:pt x="356" y="98"/>
                  </a:lnTo>
                  <a:lnTo>
                    <a:pt x="358" y="90"/>
                  </a:lnTo>
                  <a:lnTo>
                    <a:pt x="358" y="80"/>
                  </a:lnTo>
                  <a:lnTo>
                    <a:pt x="357" y="70"/>
                  </a:lnTo>
                  <a:lnTo>
                    <a:pt x="355" y="58"/>
                  </a:lnTo>
                  <a:lnTo>
                    <a:pt x="350" y="46"/>
                  </a:lnTo>
                  <a:lnTo>
                    <a:pt x="345" y="34"/>
                  </a:lnTo>
                  <a:lnTo>
                    <a:pt x="336" y="12"/>
                  </a:lnTo>
                  <a:lnTo>
                    <a:pt x="331" y="0"/>
                  </a:lnTo>
                  <a:lnTo>
                    <a:pt x="347" y="5"/>
                  </a:lnTo>
                  <a:lnTo>
                    <a:pt x="360" y="11"/>
                  </a:lnTo>
                  <a:lnTo>
                    <a:pt x="374" y="18"/>
                  </a:lnTo>
                  <a:lnTo>
                    <a:pt x="386" y="26"/>
                  </a:lnTo>
                  <a:lnTo>
                    <a:pt x="398" y="35"/>
                  </a:lnTo>
                  <a:lnTo>
                    <a:pt x="411" y="44"/>
                  </a:lnTo>
                  <a:lnTo>
                    <a:pt x="422" y="53"/>
                  </a:lnTo>
                  <a:lnTo>
                    <a:pt x="431" y="62"/>
                  </a:lnTo>
                  <a:lnTo>
                    <a:pt x="438" y="68"/>
                  </a:lnTo>
                  <a:lnTo>
                    <a:pt x="445" y="75"/>
                  </a:lnTo>
                  <a:lnTo>
                    <a:pt x="451" y="82"/>
                  </a:lnTo>
                  <a:lnTo>
                    <a:pt x="457" y="91"/>
                  </a:lnTo>
                  <a:lnTo>
                    <a:pt x="467" y="107"/>
                  </a:lnTo>
                  <a:lnTo>
                    <a:pt x="476" y="123"/>
                  </a:lnTo>
                  <a:lnTo>
                    <a:pt x="481" y="130"/>
                  </a:lnTo>
                  <a:lnTo>
                    <a:pt x="486" y="137"/>
                  </a:lnTo>
                  <a:lnTo>
                    <a:pt x="493" y="144"/>
                  </a:lnTo>
                  <a:lnTo>
                    <a:pt x="498" y="150"/>
                  </a:lnTo>
                  <a:lnTo>
                    <a:pt x="506" y="154"/>
                  </a:lnTo>
                  <a:lnTo>
                    <a:pt x="513" y="158"/>
                  </a:lnTo>
                  <a:lnTo>
                    <a:pt x="521" y="160"/>
                  </a:lnTo>
                  <a:lnTo>
                    <a:pt x="531" y="161"/>
                  </a:lnTo>
                  <a:lnTo>
                    <a:pt x="541" y="160"/>
                  </a:lnTo>
                  <a:lnTo>
                    <a:pt x="551" y="159"/>
                  </a:lnTo>
                  <a:lnTo>
                    <a:pt x="561" y="157"/>
                  </a:lnTo>
                  <a:lnTo>
                    <a:pt x="571" y="155"/>
                  </a:lnTo>
                  <a:lnTo>
                    <a:pt x="581" y="152"/>
                  </a:lnTo>
                  <a:lnTo>
                    <a:pt x="591" y="150"/>
                  </a:lnTo>
                  <a:lnTo>
                    <a:pt x="601" y="149"/>
                  </a:lnTo>
                  <a:lnTo>
                    <a:pt x="610" y="148"/>
                  </a:lnTo>
                  <a:lnTo>
                    <a:pt x="617" y="149"/>
                  </a:lnTo>
                  <a:lnTo>
                    <a:pt x="624" y="151"/>
                  </a:lnTo>
                  <a:lnTo>
                    <a:pt x="628" y="151"/>
                  </a:lnTo>
                  <a:lnTo>
                    <a:pt x="631" y="151"/>
                  </a:lnTo>
                  <a:lnTo>
                    <a:pt x="635" y="150"/>
                  </a:lnTo>
                  <a:lnTo>
                    <a:pt x="638" y="148"/>
                  </a:lnTo>
                  <a:lnTo>
                    <a:pt x="640" y="156"/>
                  </a:lnTo>
                  <a:lnTo>
                    <a:pt x="648" y="167"/>
                  </a:lnTo>
                  <a:lnTo>
                    <a:pt x="654" y="177"/>
                  </a:lnTo>
                  <a:lnTo>
                    <a:pt x="658" y="185"/>
                  </a:lnTo>
                  <a:lnTo>
                    <a:pt x="657" y="188"/>
                  </a:lnTo>
                  <a:lnTo>
                    <a:pt x="655" y="191"/>
                  </a:lnTo>
                  <a:lnTo>
                    <a:pt x="654" y="193"/>
                  </a:lnTo>
                  <a:lnTo>
                    <a:pt x="652" y="195"/>
                  </a:lnTo>
                  <a:lnTo>
                    <a:pt x="647" y="200"/>
                  </a:lnTo>
                  <a:lnTo>
                    <a:pt x="641" y="203"/>
                  </a:lnTo>
                  <a:lnTo>
                    <a:pt x="635" y="206"/>
                  </a:lnTo>
                  <a:lnTo>
                    <a:pt x="629" y="209"/>
                  </a:lnTo>
                  <a:lnTo>
                    <a:pt x="627" y="210"/>
                  </a:lnTo>
                  <a:lnTo>
                    <a:pt x="626" y="212"/>
                  </a:lnTo>
                  <a:lnTo>
                    <a:pt x="625" y="214"/>
                  </a:lnTo>
                  <a:lnTo>
                    <a:pt x="624" y="216"/>
                  </a:lnTo>
                  <a:lnTo>
                    <a:pt x="625" y="226"/>
                  </a:lnTo>
                  <a:lnTo>
                    <a:pt x="626" y="234"/>
                  </a:lnTo>
                  <a:lnTo>
                    <a:pt x="627" y="240"/>
                  </a:lnTo>
                  <a:lnTo>
                    <a:pt x="629" y="244"/>
                  </a:lnTo>
                  <a:lnTo>
                    <a:pt x="636" y="251"/>
                  </a:lnTo>
                  <a:lnTo>
                    <a:pt x="644" y="25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16" name="Freeform 8"/>
            <p:cNvSpPr>
              <a:spLocks/>
            </p:cNvSpPr>
            <p:nvPr>
              <p:custDataLst>
                <p:tags r:id="rId2"/>
              </p:custDataLst>
            </p:nvPr>
          </p:nvSpPr>
          <p:spPr bwMode="auto">
            <a:xfrm>
              <a:off x="2159112" y="3528459"/>
              <a:ext cx="449450" cy="1454587"/>
            </a:xfrm>
            <a:custGeom>
              <a:avLst/>
              <a:gdLst>
                <a:gd name="T0" fmla="*/ 183093 w 598"/>
                <a:gd name="T1" fmla="*/ 1058543 h 2158"/>
                <a:gd name="T2" fmla="*/ 149803 w 598"/>
                <a:gd name="T3" fmla="*/ 1023974 h 2158"/>
                <a:gd name="T4" fmla="*/ 148489 w 598"/>
                <a:gd name="T5" fmla="*/ 991500 h 2158"/>
                <a:gd name="T6" fmla="*/ 151118 w 598"/>
                <a:gd name="T7" fmla="*/ 965312 h 2158"/>
                <a:gd name="T8" fmla="*/ 158564 w 598"/>
                <a:gd name="T9" fmla="*/ 938076 h 2158"/>
                <a:gd name="T10" fmla="*/ 155060 w 598"/>
                <a:gd name="T11" fmla="*/ 911363 h 2158"/>
                <a:gd name="T12" fmla="*/ 145423 w 598"/>
                <a:gd name="T13" fmla="*/ 881508 h 2158"/>
                <a:gd name="T14" fmla="*/ 132721 w 598"/>
                <a:gd name="T15" fmla="*/ 828084 h 2158"/>
                <a:gd name="T16" fmla="*/ 98993 w 598"/>
                <a:gd name="T17" fmla="*/ 764707 h 2158"/>
                <a:gd name="T18" fmla="*/ 90232 w 598"/>
                <a:gd name="T19" fmla="*/ 723329 h 2158"/>
                <a:gd name="T20" fmla="*/ 95051 w 598"/>
                <a:gd name="T21" fmla="*/ 680380 h 2158"/>
                <a:gd name="T22" fmla="*/ 91109 w 598"/>
                <a:gd name="T23" fmla="*/ 646858 h 2158"/>
                <a:gd name="T24" fmla="*/ 81034 w 598"/>
                <a:gd name="T25" fmla="*/ 610194 h 2158"/>
                <a:gd name="T26" fmla="*/ 92423 w 598"/>
                <a:gd name="T27" fmla="*/ 588196 h 2158"/>
                <a:gd name="T28" fmla="*/ 85414 w 598"/>
                <a:gd name="T29" fmla="*/ 566721 h 2158"/>
                <a:gd name="T30" fmla="*/ 92423 w 598"/>
                <a:gd name="T31" fmla="*/ 536866 h 2158"/>
                <a:gd name="T32" fmla="*/ 91985 w 598"/>
                <a:gd name="T33" fmla="*/ 520106 h 2158"/>
                <a:gd name="T34" fmla="*/ 81910 w 598"/>
                <a:gd name="T35" fmla="*/ 485537 h 2158"/>
                <a:gd name="T36" fmla="*/ 59571 w 598"/>
                <a:gd name="T37" fmla="*/ 446254 h 2158"/>
                <a:gd name="T38" fmla="*/ 58695 w 598"/>
                <a:gd name="T39" fmla="*/ 359308 h 2158"/>
                <a:gd name="T40" fmla="*/ 80158 w 598"/>
                <a:gd name="T41" fmla="*/ 305883 h 2158"/>
                <a:gd name="T42" fmla="*/ 82786 w 598"/>
                <a:gd name="T43" fmla="*/ 273409 h 2158"/>
                <a:gd name="T44" fmla="*/ 70083 w 598"/>
                <a:gd name="T45" fmla="*/ 240411 h 2158"/>
                <a:gd name="T46" fmla="*/ 79720 w 598"/>
                <a:gd name="T47" fmla="*/ 212651 h 2158"/>
                <a:gd name="T48" fmla="*/ 100307 w 598"/>
                <a:gd name="T49" fmla="*/ 181225 h 2158"/>
                <a:gd name="T50" fmla="*/ 87604 w 598"/>
                <a:gd name="T51" fmla="*/ 161322 h 2158"/>
                <a:gd name="T52" fmla="*/ 64827 w 598"/>
                <a:gd name="T53" fmla="*/ 116277 h 2158"/>
                <a:gd name="T54" fmla="*/ 56505 w 598"/>
                <a:gd name="T55" fmla="*/ 65472 h 2158"/>
                <a:gd name="T56" fmla="*/ 39860 w 598"/>
                <a:gd name="T57" fmla="*/ 19380 h 2158"/>
                <a:gd name="T58" fmla="*/ 0 w 598"/>
                <a:gd name="T59" fmla="*/ 23046 h 2158"/>
                <a:gd name="T60" fmla="*/ 13579 w 598"/>
                <a:gd name="T61" fmla="*/ 104754 h 2158"/>
                <a:gd name="T62" fmla="*/ 18397 w 598"/>
                <a:gd name="T63" fmla="*/ 159227 h 2158"/>
                <a:gd name="T64" fmla="*/ 11827 w 598"/>
                <a:gd name="T65" fmla="*/ 195891 h 2158"/>
                <a:gd name="T66" fmla="*/ 22777 w 598"/>
                <a:gd name="T67" fmla="*/ 274457 h 2158"/>
                <a:gd name="T68" fmla="*/ 20149 w 598"/>
                <a:gd name="T69" fmla="*/ 339928 h 2158"/>
                <a:gd name="T70" fmla="*/ 15769 w 598"/>
                <a:gd name="T71" fmla="*/ 376068 h 2158"/>
                <a:gd name="T72" fmla="*/ 22777 w 598"/>
                <a:gd name="T73" fmla="*/ 401733 h 2158"/>
                <a:gd name="T74" fmla="*/ 28033 w 598"/>
                <a:gd name="T75" fmla="*/ 456205 h 2158"/>
                <a:gd name="T76" fmla="*/ 35480 w 598"/>
                <a:gd name="T77" fmla="*/ 478204 h 2158"/>
                <a:gd name="T78" fmla="*/ 31976 w 598"/>
                <a:gd name="T79" fmla="*/ 547342 h 2158"/>
                <a:gd name="T80" fmla="*/ 27595 w 598"/>
                <a:gd name="T81" fmla="*/ 603385 h 2158"/>
                <a:gd name="T82" fmla="*/ 17521 w 598"/>
                <a:gd name="T83" fmla="*/ 622241 h 2158"/>
                <a:gd name="T84" fmla="*/ 26281 w 598"/>
                <a:gd name="T85" fmla="*/ 658905 h 2158"/>
                <a:gd name="T86" fmla="*/ 46430 w 598"/>
                <a:gd name="T87" fmla="*/ 703426 h 2158"/>
                <a:gd name="T88" fmla="*/ 40736 w 598"/>
                <a:gd name="T89" fmla="*/ 731186 h 2158"/>
                <a:gd name="T90" fmla="*/ 46430 w 598"/>
                <a:gd name="T91" fmla="*/ 758946 h 2158"/>
                <a:gd name="T92" fmla="*/ 71836 w 598"/>
                <a:gd name="T93" fmla="*/ 768374 h 2158"/>
                <a:gd name="T94" fmla="*/ 91547 w 598"/>
                <a:gd name="T95" fmla="*/ 849034 h 2158"/>
                <a:gd name="T96" fmla="*/ 99431 w 598"/>
                <a:gd name="T97" fmla="*/ 895126 h 2158"/>
                <a:gd name="T98" fmla="*/ 66141 w 598"/>
                <a:gd name="T99" fmla="*/ 916077 h 2158"/>
                <a:gd name="T100" fmla="*/ 90671 w 598"/>
                <a:gd name="T101" fmla="*/ 930219 h 2158"/>
                <a:gd name="T102" fmla="*/ 109505 w 598"/>
                <a:gd name="T103" fmla="*/ 953265 h 2158"/>
                <a:gd name="T104" fmla="*/ 120456 w 598"/>
                <a:gd name="T105" fmla="*/ 979977 h 2158"/>
                <a:gd name="T106" fmla="*/ 134911 w 598"/>
                <a:gd name="T107" fmla="*/ 1027117 h 2158"/>
                <a:gd name="T108" fmla="*/ 157250 w 598"/>
                <a:gd name="T109" fmla="*/ 1054353 h 2158"/>
                <a:gd name="T110" fmla="*/ 172143 w 598"/>
                <a:gd name="T111" fmla="*/ 1072685 h 2158"/>
                <a:gd name="T112" fmla="*/ 185721 w 598"/>
                <a:gd name="T113" fmla="*/ 1086303 h 2158"/>
                <a:gd name="T114" fmla="*/ 203680 w 598"/>
                <a:gd name="T115" fmla="*/ 1105159 h 2158"/>
                <a:gd name="T116" fmla="*/ 227333 w 598"/>
                <a:gd name="T117" fmla="*/ 1120872 h 2158"/>
                <a:gd name="T118" fmla="*/ 235656 w 598"/>
                <a:gd name="T119" fmla="*/ 1126634 h 2158"/>
                <a:gd name="T120" fmla="*/ 256681 w 598"/>
                <a:gd name="T121" fmla="*/ 1098874 h 2158"/>
                <a:gd name="T122" fmla="*/ 258871 w 598"/>
                <a:gd name="T123" fmla="*/ 1084732 h 21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98" h="2158">
                  <a:moveTo>
                    <a:pt x="491" y="2046"/>
                  </a:moveTo>
                  <a:lnTo>
                    <a:pt x="480" y="2045"/>
                  </a:lnTo>
                  <a:lnTo>
                    <a:pt x="469" y="2043"/>
                  </a:lnTo>
                  <a:lnTo>
                    <a:pt x="456" y="2039"/>
                  </a:lnTo>
                  <a:lnTo>
                    <a:pt x="444" y="2034"/>
                  </a:lnTo>
                  <a:lnTo>
                    <a:pt x="431" y="2028"/>
                  </a:lnTo>
                  <a:lnTo>
                    <a:pt x="418" y="2021"/>
                  </a:lnTo>
                  <a:lnTo>
                    <a:pt x="405" y="2013"/>
                  </a:lnTo>
                  <a:lnTo>
                    <a:pt x="392" y="2003"/>
                  </a:lnTo>
                  <a:lnTo>
                    <a:pt x="379" y="1994"/>
                  </a:lnTo>
                  <a:lnTo>
                    <a:pt x="368" y="1985"/>
                  </a:lnTo>
                  <a:lnTo>
                    <a:pt x="357" y="1976"/>
                  </a:lnTo>
                  <a:lnTo>
                    <a:pt x="349" y="1966"/>
                  </a:lnTo>
                  <a:lnTo>
                    <a:pt x="342" y="1955"/>
                  </a:lnTo>
                  <a:lnTo>
                    <a:pt x="337" y="1946"/>
                  </a:lnTo>
                  <a:lnTo>
                    <a:pt x="333" y="1937"/>
                  </a:lnTo>
                  <a:lnTo>
                    <a:pt x="332" y="1929"/>
                  </a:lnTo>
                  <a:lnTo>
                    <a:pt x="332" y="1919"/>
                  </a:lnTo>
                  <a:lnTo>
                    <a:pt x="333" y="1909"/>
                  </a:lnTo>
                  <a:lnTo>
                    <a:pt x="336" y="1900"/>
                  </a:lnTo>
                  <a:lnTo>
                    <a:pt x="339" y="1893"/>
                  </a:lnTo>
                  <a:lnTo>
                    <a:pt x="341" y="1887"/>
                  </a:lnTo>
                  <a:lnTo>
                    <a:pt x="343" y="1880"/>
                  </a:lnTo>
                  <a:lnTo>
                    <a:pt x="344" y="1874"/>
                  </a:lnTo>
                  <a:lnTo>
                    <a:pt x="345" y="1868"/>
                  </a:lnTo>
                  <a:lnTo>
                    <a:pt x="345" y="1863"/>
                  </a:lnTo>
                  <a:lnTo>
                    <a:pt x="345" y="1855"/>
                  </a:lnTo>
                  <a:lnTo>
                    <a:pt x="345" y="1843"/>
                  </a:lnTo>
                  <a:lnTo>
                    <a:pt x="345" y="1824"/>
                  </a:lnTo>
                  <a:lnTo>
                    <a:pt x="345" y="1818"/>
                  </a:lnTo>
                  <a:lnTo>
                    <a:pt x="348" y="1812"/>
                  </a:lnTo>
                  <a:lnTo>
                    <a:pt x="351" y="1807"/>
                  </a:lnTo>
                  <a:lnTo>
                    <a:pt x="355" y="1802"/>
                  </a:lnTo>
                  <a:lnTo>
                    <a:pt x="359" y="1797"/>
                  </a:lnTo>
                  <a:lnTo>
                    <a:pt x="362" y="1791"/>
                  </a:lnTo>
                  <a:lnTo>
                    <a:pt x="364" y="1783"/>
                  </a:lnTo>
                  <a:lnTo>
                    <a:pt x="365" y="1775"/>
                  </a:lnTo>
                  <a:lnTo>
                    <a:pt x="364" y="1768"/>
                  </a:lnTo>
                  <a:lnTo>
                    <a:pt x="363" y="1762"/>
                  </a:lnTo>
                  <a:lnTo>
                    <a:pt x="362" y="1756"/>
                  </a:lnTo>
                  <a:lnTo>
                    <a:pt x="360" y="1750"/>
                  </a:lnTo>
                  <a:lnTo>
                    <a:pt x="354" y="1740"/>
                  </a:lnTo>
                  <a:lnTo>
                    <a:pt x="349" y="1728"/>
                  </a:lnTo>
                  <a:lnTo>
                    <a:pt x="342" y="1718"/>
                  </a:lnTo>
                  <a:lnTo>
                    <a:pt x="337" y="1707"/>
                  </a:lnTo>
                  <a:lnTo>
                    <a:pt x="334" y="1702"/>
                  </a:lnTo>
                  <a:lnTo>
                    <a:pt x="333" y="1696"/>
                  </a:lnTo>
                  <a:lnTo>
                    <a:pt x="332" y="1690"/>
                  </a:lnTo>
                  <a:lnTo>
                    <a:pt x="332" y="1683"/>
                  </a:lnTo>
                  <a:lnTo>
                    <a:pt x="331" y="1670"/>
                  </a:lnTo>
                  <a:lnTo>
                    <a:pt x="330" y="1659"/>
                  </a:lnTo>
                  <a:lnTo>
                    <a:pt x="329" y="1648"/>
                  </a:lnTo>
                  <a:lnTo>
                    <a:pt x="327" y="1638"/>
                  </a:lnTo>
                  <a:lnTo>
                    <a:pt x="320" y="1617"/>
                  </a:lnTo>
                  <a:lnTo>
                    <a:pt x="312" y="1599"/>
                  </a:lnTo>
                  <a:lnTo>
                    <a:pt x="303" y="1581"/>
                  </a:lnTo>
                  <a:lnTo>
                    <a:pt x="292" y="1563"/>
                  </a:lnTo>
                  <a:lnTo>
                    <a:pt x="281" y="1547"/>
                  </a:lnTo>
                  <a:lnTo>
                    <a:pt x="269" y="1530"/>
                  </a:lnTo>
                  <a:lnTo>
                    <a:pt x="256" y="1514"/>
                  </a:lnTo>
                  <a:lnTo>
                    <a:pt x="245" y="1496"/>
                  </a:lnTo>
                  <a:lnTo>
                    <a:pt x="235" y="1478"/>
                  </a:lnTo>
                  <a:lnTo>
                    <a:pt x="226" y="1460"/>
                  </a:lnTo>
                  <a:lnTo>
                    <a:pt x="221" y="1449"/>
                  </a:lnTo>
                  <a:lnTo>
                    <a:pt x="217" y="1439"/>
                  </a:lnTo>
                  <a:lnTo>
                    <a:pt x="214" y="1428"/>
                  </a:lnTo>
                  <a:lnTo>
                    <a:pt x="210" y="1417"/>
                  </a:lnTo>
                  <a:lnTo>
                    <a:pt x="208" y="1406"/>
                  </a:lnTo>
                  <a:lnTo>
                    <a:pt x="207" y="1393"/>
                  </a:lnTo>
                  <a:lnTo>
                    <a:pt x="206" y="1381"/>
                  </a:lnTo>
                  <a:lnTo>
                    <a:pt x="206" y="1368"/>
                  </a:lnTo>
                  <a:lnTo>
                    <a:pt x="206" y="1355"/>
                  </a:lnTo>
                  <a:lnTo>
                    <a:pt x="207" y="1342"/>
                  </a:lnTo>
                  <a:lnTo>
                    <a:pt x="209" y="1331"/>
                  </a:lnTo>
                  <a:lnTo>
                    <a:pt x="213" y="1320"/>
                  </a:lnTo>
                  <a:lnTo>
                    <a:pt x="215" y="1309"/>
                  </a:lnTo>
                  <a:lnTo>
                    <a:pt x="217" y="1299"/>
                  </a:lnTo>
                  <a:lnTo>
                    <a:pt x="218" y="1287"/>
                  </a:lnTo>
                  <a:lnTo>
                    <a:pt x="219" y="1276"/>
                  </a:lnTo>
                  <a:lnTo>
                    <a:pt x="218" y="1268"/>
                  </a:lnTo>
                  <a:lnTo>
                    <a:pt x="217" y="1261"/>
                  </a:lnTo>
                  <a:lnTo>
                    <a:pt x="216" y="1254"/>
                  </a:lnTo>
                  <a:lnTo>
                    <a:pt x="214" y="1248"/>
                  </a:lnTo>
                  <a:lnTo>
                    <a:pt x="208" y="1235"/>
                  </a:lnTo>
                  <a:lnTo>
                    <a:pt x="203" y="1223"/>
                  </a:lnTo>
                  <a:lnTo>
                    <a:pt x="196" y="1210"/>
                  </a:lnTo>
                  <a:lnTo>
                    <a:pt x="191" y="1197"/>
                  </a:lnTo>
                  <a:lnTo>
                    <a:pt x="188" y="1190"/>
                  </a:lnTo>
                  <a:lnTo>
                    <a:pt x="187" y="1183"/>
                  </a:lnTo>
                  <a:lnTo>
                    <a:pt x="186" y="1174"/>
                  </a:lnTo>
                  <a:lnTo>
                    <a:pt x="185" y="1165"/>
                  </a:lnTo>
                  <a:lnTo>
                    <a:pt x="186" y="1158"/>
                  </a:lnTo>
                  <a:lnTo>
                    <a:pt x="189" y="1152"/>
                  </a:lnTo>
                  <a:lnTo>
                    <a:pt x="194" y="1146"/>
                  </a:lnTo>
                  <a:lnTo>
                    <a:pt x="199" y="1141"/>
                  </a:lnTo>
                  <a:lnTo>
                    <a:pt x="204" y="1135"/>
                  </a:lnTo>
                  <a:lnTo>
                    <a:pt x="208" y="1129"/>
                  </a:lnTo>
                  <a:lnTo>
                    <a:pt x="211" y="1123"/>
                  </a:lnTo>
                  <a:lnTo>
                    <a:pt x="213" y="1115"/>
                  </a:lnTo>
                  <a:lnTo>
                    <a:pt x="211" y="1109"/>
                  </a:lnTo>
                  <a:lnTo>
                    <a:pt x="209" y="1103"/>
                  </a:lnTo>
                  <a:lnTo>
                    <a:pt x="206" y="1097"/>
                  </a:lnTo>
                  <a:lnTo>
                    <a:pt x="203" y="1092"/>
                  </a:lnTo>
                  <a:lnTo>
                    <a:pt x="198" y="1087"/>
                  </a:lnTo>
                  <a:lnTo>
                    <a:pt x="195" y="1082"/>
                  </a:lnTo>
                  <a:lnTo>
                    <a:pt x="193" y="1078"/>
                  </a:lnTo>
                  <a:lnTo>
                    <a:pt x="192" y="1073"/>
                  </a:lnTo>
                  <a:lnTo>
                    <a:pt x="195" y="1064"/>
                  </a:lnTo>
                  <a:lnTo>
                    <a:pt x="203" y="1049"/>
                  </a:lnTo>
                  <a:lnTo>
                    <a:pt x="206" y="1041"/>
                  </a:lnTo>
                  <a:lnTo>
                    <a:pt x="209" y="1033"/>
                  </a:lnTo>
                  <a:lnTo>
                    <a:pt x="211" y="1025"/>
                  </a:lnTo>
                  <a:lnTo>
                    <a:pt x="213" y="1018"/>
                  </a:lnTo>
                  <a:lnTo>
                    <a:pt x="203" y="1018"/>
                  </a:lnTo>
                  <a:lnTo>
                    <a:pt x="192" y="1018"/>
                  </a:lnTo>
                  <a:lnTo>
                    <a:pt x="198" y="1012"/>
                  </a:lnTo>
                  <a:lnTo>
                    <a:pt x="205" y="1003"/>
                  </a:lnTo>
                  <a:lnTo>
                    <a:pt x="207" y="998"/>
                  </a:lnTo>
                  <a:lnTo>
                    <a:pt x="210" y="993"/>
                  </a:lnTo>
                  <a:lnTo>
                    <a:pt x="211" y="987"/>
                  </a:lnTo>
                  <a:lnTo>
                    <a:pt x="213" y="980"/>
                  </a:lnTo>
                  <a:lnTo>
                    <a:pt x="211" y="970"/>
                  </a:lnTo>
                  <a:lnTo>
                    <a:pt x="208" y="961"/>
                  </a:lnTo>
                  <a:lnTo>
                    <a:pt x="205" y="951"/>
                  </a:lnTo>
                  <a:lnTo>
                    <a:pt x="199" y="943"/>
                  </a:lnTo>
                  <a:lnTo>
                    <a:pt x="187" y="927"/>
                  </a:lnTo>
                  <a:lnTo>
                    <a:pt x="172" y="910"/>
                  </a:lnTo>
                  <a:lnTo>
                    <a:pt x="165" y="902"/>
                  </a:lnTo>
                  <a:lnTo>
                    <a:pt x="158" y="892"/>
                  </a:lnTo>
                  <a:lnTo>
                    <a:pt x="151" y="883"/>
                  </a:lnTo>
                  <a:lnTo>
                    <a:pt x="144" y="874"/>
                  </a:lnTo>
                  <a:lnTo>
                    <a:pt x="140" y="863"/>
                  </a:lnTo>
                  <a:lnTo>
                    <a:pt x="136" y="852"/>
                  </a:lnTo>
                  <a:lnTo>
                    <a:pt x="134" y="839"/>
                  </a:lnTo>
                  <a:lnTo>
                    <a:pt x="132" y="826"/>
                  </a:lnTo>
                  <a:lnTo>
                    <a:pt x="132" y="794"/>
                  </a:lnTo>
                  <a:lnTo>
                    <a:pt x="132" y="766"/>
                  </a:lnTo>
                  <a:lnTo>
                    <a:pt x="132" y="736"/>
                  </a:lnTo>
                  <a:lnTo>
                    <a:pt x="132" y="697"/>
                  </a:lnTo>
                  <a:lnTo>
                    <a:pt x="134" y="686"/>
                  </a:lnTo>
                  <a:lnTo>
                    <a:pt x="135" y="675"/>
                  </a:lnTo>
                  <a:lnTo>
                    <a:pt x="138" y="665"/>
                  </a:lnTo>
                  <a:lnTo>
                    <a:pt x="141" y="655"/>
                  </a:lnTo>
                  <a:lnTo>
                    <a:pt x="151" y="637"/>
                  </a:lnTo>
                  <a:lnTo>
                    <a:pt x="162" y="619"/>
                  </a:lnTo>
                  <a:lnTo>
                    <a:pt x="173" y="602"/>
                  </a:lnTo>
                  <a:lnTo>
                    <a:pt x="183" y="584"/>
                  </a:lnTo>
                  <a:lnTo>
                    <a:pt x="186" y="575"/>
                  </a:lnTo>
                  <a:lnTo>
                    <a:pt x="189" y="564"/>
                  </a:lnTo>
                  <a:lnTo>
                    <a:pt x="192" y="554"/>
                  </a:lnTo>
                  <a:lnTo>
                    <a:pt x="192" y="543"/>
                  </a:lnTo>
                  <a:lnTo>
                    <a:pt x="192" y="535"/>
                  </a:lnTo>
                  <a:lnTo>
                    <a:pt x="191" y="528"/>
                  </a:lnTo>
                  <a:lnTo>
                    <a:pt x="189" y="522"/>
                  </a:lnTo>
                  <a:lnTo>
                    <a:pt x="187" y="516"/>
                  </a:lnTo>
                  <a:lnTo>
                    <a:pt x="182" y="504"/>
                  </a:lnTo>
                  <a:lnTo>
                    <a:pt x="175" y="493"/>
                  </a:lnTo>
                  <a:lnTo>
                    <a:pt x="170" y="483"/>
                  </a:lnTo>
                  <a:lnTo>
                    <a:pt x="164" y="472"/>
                  </a:lnTo>
                  <a:lnTo>
                    <a:pt x="162" y="466"/>
                  </a:lnTo>
                  <a:lnTo>
                    <a:pt x="160" y="459"/>
                  </a:lnTo>
                  <a:lnTo>
                    <a:pt x="160" y="451"/>
                  </a:lnTo>
                  <a:lnTo>
                    <a:pt x="159" y="444"/>
                  </a:lnTo>
                  <a:lnTo>
                    <a:pt x="160" y="436"/>
                  </a:lnTo>
                  <a:lnTo>
                    <a:pt x="162" y="429"/>
                  </a:lnTo>
                  <a:lnTo>
                    <a:pt x="165" y="423"/>
                  </a:lnTo>
                  <a:lnTo>
                    <a:pt x="171" y="417"/>
                  </a:lnTo>
                  <a:lnTo>
                    <a:pt x="182" y="406"/>
                  </a:lnTo>
                  <a:lnTo>
                    <a:pt x="195" y="394"/>
                  </a:lnTo>
                  <a:lnTo>
                    <a:pt x="203" y="388"/>
                  </a:lnTo>
                  <a:lnTo>
                    <a:pt x="209" y="381"/>
                  </a:lnTo>
                  <a:lnTo>
                    <a:pt x="215" y="374"/>
                  </a:lnTo>
                  <a:lnTo>
                    <a:pt x="220" y="365"/>
                  </a:lnTo>
                  <a:lnTo>
                    <a:pt x="226" y="356"/>
                  </a:lnTo>
                  <a:lnTo>
                    <a:pt x="229" y="346"/>
                  </a:lnTo>
                  <a:lnTo>
                    <a:pt x="231" y="334"/>
                  </a:lnTo>
                  <a:lnTo>
                    <a:pt x="232" y="321"/>
                  </a:lnTo>
                  <a:lnTo>
                    <a:pt x="227" y="320"/>
                  </a:lnTo>
                  <a:lnTo>
                    <a:pt x="221" y="319"/>
                  </a:lnTo>
                  <a:lnTo>
                    <a:pt x="216" y="318"/>
                  </a:lnTo>
                  <a:lnTo>
                    <a:pt x="210" y="315"/>
                  </a:lnTo>
                  <a:lnTo>
                    <a:pt x="200" y="308"/>
                  </a:lnTo>
                  <a:lnTo>
                    <a:pt x="192" y="300"/>
                  </a:lnTo>
                  <a:lnTo>
                    <a:pt x="183" y="289"/>
                  </a:lnTo>
                  <a:lnTo>
                    <a:pt x="174" y="276"/>
                  </a:lnTo>
                  <a:lnTo>
                    <a:pt x="166" y="264"/>
                  </a:lnTo>
                  <a:lnTo>
                    <a:pt x="160" y="250"/>
                  </a:lnTo>
                  <a:lnTo>
                    <a:pt x="153" y="237"/>
                  </a:lnTo>
                  <a:lnTo>
                    <a:pt x="148" y="222"/>
                  </a:lnTo>
                  <a:lnTo>
                    <a:pt x="143" y="209"/>
                  </a:lnTo>
                  <a:lnTo>
                    <a:pt x="140" y="196"/>
                  </a:lnTo>
                  <a:lnTo>
                    <a:pt x="135" y="174"/>
                  </a:lnTo>
                  <a:lnTo>
                    <a:pt x="132" y="160"/>
                  </a:lnTo>
                  <a:lnTo>
                    <a:pt x="132" y="148"/>
                  </a:lnTo>
                  <a:lnTo>
                    <a:pt x="131" y="137"/>
                  </a:lnTo>
                  <a:lnTo>
                    <a:pt x="129" y="125"/>
                  </a:lnTo>
                  <a:lnTo>
                    <a:pt x="128" y="114"/>
                  </a:lnTo>
                  <a:lnTo>
                    <a:pt x="125" y="103"/>
                  </a:lnTo>
                  <a:lnTo>
                    <a:pt x="121" y="93"/>
                  </a:lnTo>
                  <a:lnTo>
                    <a:pt x="118" y="84"/>
                  </a:lnTo>
                  <a:lnTo>
                    <a:pt x="114" y="74"/>
                  </a:lnTo>
                  <a:lnTo>
                    <a:pt x="103" y="55"/>
                  </a:lnTo>
                  <a:lnTo>
                    <a:pt x="91" y="37"/>
                  </a:lnTo>
                  <a:lnTo>
                    <a:pt x="75" y="19"/>
                  </a:lnTo>
                  <a:lnTo>
                    <a:pt x="59" y="0"/>
                  </a:lnTo>
                  <a:lnTo>
                    <a:pt x="54" y="14"/>
                  </a:lnTo>
                  <a:lnTo>
                    <a:pt x="49" y="25"/>
                  </a:lnTo>
                  <a:lnTo>
                    <a:pt x="41" y="37"/>
                  </a:lnTo>
                  <a:lnTo>
                    <a:pt x="32" y="50"/>
                  </a:lnTo>
                  <a:lnTo>
                    <a:pt x="0" y="44"/>
                  </a:lnTo>
                  <a:lnTo>
                    <a:pt x="0" y="62"/>
                  </a:lnTo>
                  <a:lnTo>
                    <a:pt x="2" y="81"/>
                  </a:lnTo>
                  <a:lnTo>
                    <a:pt x="4" y="98"/>
                  </a:lnTo>
                  <a:lnTo>
                    <a:pt x="7" y="114"/>
                  </a:lnTo>
                  <a:lnTo>
                    <a:pt x="14" y="145"/>
                  </a:lnTo>
                  <a:lnTo>
                    <a:pt x="23" y="173"/>
                  </a:lnTo>
                  <a:lnTo>
                    <a:pt x="31" y="200"/>
                  </a:lnTo>
                  <a:lnTo>
                    <a:pt x="39" y="227"/>
                  </a:lnTo>
                  <a:lnTo>
                    <a:pt x="41" y="241"/>
                  </a:lnTo>
                  <a:lnTo>
                    <a:pt x="45" y="255"/>
                  </a:lnTo>
                  <a:lnTo>
                    <a:pt x="46" y="269"/>
                  </a:lnTo>
                  <a:lnTo>
                    <a:pt x="46" y="283"/>
                  </a:lnTo>
                  <a:lnTo>
                    <a:pt x="46" y="295"/>
                  </a:lnTo>
                  <a:lnTo>
                    <a:pt x="42" y="304"/>
                  </a:lnTo>
                  <a:lnTo>
                    <a:pt x="40" y="313"/>
                  </a:lnTo>
                  <a:lnTo>
                    <a:pt x="36" y="320"/>
                  </a:lnTo>
                  <a:lnTo>
                    <a:pt x="32" y="327"/>
                  </a:lnTo>
                  <a:lnTo>
                    <a:pt x="29" y="335"/>
                  </a:lnTo>
                  <a:lnTo>
                    <a:pt x="27" y="342"/>
                  </a:lnTo>
                  <a:lnTo>
                    <a:pt x="26" y="352"/>
                  </a:lnTo>
                  <a:lnTo>
                    <a:pt x="27" y="374"/>
                  </a:lnTo>
                  <a:lnTo>
                    <a:pt x="30" y="395"/>
                  </a:lnTo>
                  <a:lnTo>
                    <a:pt x="35" y="416"/>
                  </a:lnTo>
                  <a:lnTo>
                    <a:pt x="39" y="435"/>
                  </a:lnTo>
                  <a:lnTo>
                    <a:pt x="45" y="457"/>
                  </a:lnTo>
                  <a:lnTo>
                    <a:pt x="49" y="477"/>
                  </a:lnTo>
                  <a:lnTo>
                    <a:pt x="51" y="500"/>
                  </a:lnTo>
                  <a:lnTo>
                    <a:pt x="52" y="524"/>
                  </a:lnTo>
                  <a:lnTo>
                    <a:pt x="51" y="553"/>
                  </a:lnTo>
                  <a:lnTo>
                    <a:pt x="49" y="572"/>
                  </a:lnTo>
                  <a:lnTo>
                    <a:pt x="47" y="588"/>
                  </a:lnTo>
                  <a:lnTo>
                    <a:pt x="46" y="610"/>
                  </a:lnTo>
                  <a:lnTo>
                    <a:pt x="46" y="622"/>
                  </a:lnTo>
                  <a:lnTo>
                    <a:pt x="46" y="635"/>
                  </a:lnTo>
                  <a:lnTo>
                    <a:pt x="46" y="649"/>
                  </a:lnTo>
                  <a:lnTo>
                    <a:pt x="46" y="660"/>
                  </a:lnTo>
                  <a:lnTo>
                    <a:pt x="41" y="666"/>
                  </a:lnTo>
                  <a:lnTo>
                    <a:pt x="37" y="675"/>
                  </a:lnTo>
                  <a:lnTo>
                    <a:pt x="34" y="687"/>
                  </a:lnTo>
                  <a:lnTo>
                    <a:pt x="32" y="697"/>
                  </a:lnTo>
                  <a:lnTo>
                    <a:pt x="34" y="709"/>
                  </a:lnTo>
                  <a:lnTo>
                    <a:pt x="36" y="718"/>
                  </a:lnTo>
                  <a:lnTo>
                    <a:pt x="39" y="725"/>
                  </a:lnTo>
                  <a:lnTo>
                    <a:pt x="42" y="731"/>
                  </a:lnTo>
                  <a:lnTo>
                    <a:pt x="47" y="737"/>
                  </a:lnTo>
                  <a:lnTo>
                    <a:pt x="50" y="741"/>
                  </a:lnTo>
                  <a:lnTo>
                    <a:pt x="52" y="746"/>
                  </a:lnTo>
                  <a:lnTo>
                    <a:pt x="52" y="752"/>
                  </a:lnTo>
                  <a:lnTo>
                    <a:pt x="52" y="767"/>
                  </a:lnTo>
                  <a:lnTo>
                    <a:pt x="52" y="782"/>
                  </a:lnTo>
                  <a:lnTo>
                    <a:pt x="52" y="797"/>
                  </a:lnTo>
                  <a:lnTo>
                    <a:pt x="52" y="808"/>
                  </a:lnTo>
                  <a:lnTo>
                    <a:pt x="53" y="822"/>
                  </a:lnTo>
                  <a:lnTo>
                    <a:pt x="58" y="847"/>
                  </a:lnTo>
                  <a:lnTo>
                    <a:pt x="60" y="860"/>
                  </a:lnTo>
                  <a:lnTo>
                    <a:pt x="64" y="871"/>
                  </a:lnTo>
                  <a:lnTo>
                    <a:pt x="65" y="875"/>
                  </a:lnTo>
                  <a:lnTo>
                    <a:pt x="68" y="879"/>
                  </a:lnTo>
                  <a:lnTo>
                    <a:pt x="70" y="881"/>
                  </a:lnTo>
                  <a:lnTo>
                    <a:pt x="73" y="881"/>
                  </a:lnTo>
                  <a:lnTo>
                    <a:pt x="76" y="894"/>
                  </a:lnTo>
                  <a:lnTo>
                    <a:pt x="80" y="905"/>
                  </a:lnTo>
                  <a:lnTo>
                    <a:pt x="81" y="913"/>
                  </a:lnTo>
                  <a:lnTo>
                    <a:pt x="81" y="921"/>
                  </a:lnTo>
                  <a:lnTo>
                    <a:pt x="80" y="936"/>
                  </a:lnTo>
                  <a:lnTo>
                    <a:pt x="80" y="956"/>
                  </a:lnTo>
                  <a:lnTo>
                    <a:pt x="79" y="980"/>
                  </a:lnTo>
                  <a:lnTo>
                    <a:pt x="78" y="1002"/>
                  </a:lnTo>
                  <a:lnTo>
                    <a:pt x="75" y="1024"/>
                  </a:lnTo>
                  <a:lnTo>
                    <a:pt x="73" y="1045"/>
                  </a:lnTo>
                  <a:lnTo>
                    <a:pt x="70" y="1065"/>
                  </a:lnTo>
                  <a:lnTo>
                    <a:pt x="68" y="1087"/>
                  </a:lnTo>
                  <a:lnTo>
                    <a:pt x="67" y="1110"/>
                  </a:lnTo>
                  <a:lnTo>
                    <a:pt x="67" y="1135"/>
                  </a:lnTo>
                  <a:lnTo>
                    <a:pt x="65" y="1141"/>
                  </a:lnTo>
                  <a:lnTo>
                    <a:pt x="64" y="1147"/>
                  </a:lnTo>
                  <a:lnTo>
                    <a:pt x="63" y="1152"/>
                  </a:lnTo>
                  <a:lnTo>
                    <a:pt x="62" y="1156"/>
                  </a:lnTo>
                  <a:lnTo>
                    <a:pt x="58" y="1163"/>
                  </a:lnTo>
                  <a:lnTo>
                    <a:pt x="52" y="1169"/>
                  </a:lnTo>
                  <a:lnTo>
                    <a:pt x="48" y="1175"/>
                  </a:lnTo>
                  <a:lnTo>
                    <a:pt x="43" y="1181"/>
                  </a:lnTo>
                  <a:lnTo>
                    <a:pt x="41" y="1185"/>
                  </a:lnTo>
                  <a:lnTo>
                    <a:pt x="40" y="1188"/>
                  </a:lnTo>
                  <a:lnTo>
                    <a:pt x="40" y="1192"/>
                  </a:lnTo>
                  <a:lnTo>
                    <a:pt x="39" y="1196"/>
                  </a:lnTo>
                  <a:lnTo>
                    <a:pt x="40" y="1205"/>
                  </a:lnTo>
                  <a:lnTo>
                    <a:pt x="42" y="1215"/>
                  </a:lnTo>
                  <a:lnTo>
                    <a:pt x="46" y="1225"/>
                  </a:lnTo>
                  <a:lnTo>
                    <a:pt x="50" y="1237"/>
                  </a:lnTo>
                  <a:lnTo>
                    <a:pt x="60" y="1258"/>
                  </a:lnTo>
                  <a:lnTo>
                    <a:pt x="73" y="1279"/>
                  </a:lnTo>
                  <a:lnTo>
                    <a:pt x="85" y="1299"/>
                  </a:lnTo>
                  <a:lnTo>
                    <a:pt x="95" y="1317"/>
                  </a:lnTo>
                  <a:lnTo>
                    <a:pt x="99" y="1325"/>
                  </a:lnTo>
                  <a:lnTo>
                    <a:pt x="103" y="1332"/>
                  </a:lnTo>
                  <a:lnTo>
                    <a:pt x="105" y="1338"/>
                  </a:lnTo>
                  <a:lnTo>
                    <a:pt x="106" y="1343"/>
                  </a:lnTo>
                  <a:lnTo>
                    <a:pt x="105" y="1351"/>
                  </a:lnTo>
                  <a:lnTo>
                    <a:pt x="104" y="1358"/>
                  </a:lnTo>
                  <a:lnTo>
                    <a:pt x="102" y="1365"/>
                  </a:lnTo>
                  <a:lnTo>
                    <a:pt x="99" y="1372"/>
                  </a:lnTo>
                  <a:lnTo>
                    <a:pt x="97" y="1380"/>
                  </a:lnTo>
                  <a:lnTo>
                    <a:pt x="95" y="1388"/>
                  </a:lnTo>
                  <a:lnTo>
                    <a:pt x="93" y="1396"/>
                  </a:lnTo>
                  <a:lnTo>
                    <a:pt x="93" y="1406"/>
                  </a:lnTo>
                  <a:lnTo>
                    <a:pt x="93" y="1415"/>
                  </a:lnTo>
                  <a:lnTo>
                    <a:pt x="94" y="1424"/>
                  </a:lnTo>
                  <a:lnTo>
                    <a:pt x="96" y="1432"/>
                  </a:lnTo>
                  <a:lnTo>
                    <a:pt x="98" y="1438"/>
                  </a:lnTo>
                  <a:lnTo>
                    <a:pt x="102" y="1444"/>
                  </a:lnTo>
                  <a:lnTo>
                    <a:pt x="106" y="1449"/>
                  </a:lnTo>
                  <a:lnTo>
                    <a:pt x="112" y="1453"/>
                  </a:lnTo>
                  <a:lnTo>
                    <a:pt x="117" y="1457"/>
                  </a:lnTo>
                  <a:lnTo>
                    <a:pt x="123" y="1460"/>
                  </a:lnTo>
                  <a:lnTo>
                    <a:pt x="130" y="1463"/>
                  </a:lnTo>
                  <a:lnTo>
                    <a:pt x="138" y="1464"/>
                  </a:lnTo>
                  <a:lnTo>
                    <a:pt x="146" y="1465"/>
                  </a:lnTo>
                  <a:lnTo>
                    <a:pt x="164" y="1467"/>
                  </a:lnTo>
                  <a:lnTo>
                    <a:pt x="185" y="1467"/>
                  </a:lnTo>
                  <a:lnTo>
                    <a:pt x="191" y="1501"/>
                  </a:lnTo>
                  <a:lnTo>
                    <a:pt x="195" y="1531"/>
                  </a:lnTo>
                  <a:lnTo>
                    <a:pt x="197" y="1559"/>
                  </a:lnTo>
                  <a:lnTo>
                    <a:pt x="199" y="1590"/>
                  </a:lnTo>
                  <a:lnTo>
                    <a:pt x="202" y="1602"/>
                  </a:lnTo>
                  <a:lnTo>
                    <a:pt x="209" y="1621"/>
                  </a:lnTo>
                  <a:lnTo>
                    <a:pt x="216" y="1643"/>
                  </a:lnTo>
                  <a:lnTo>
                    <a:pt x="219" y="1658"/>
                  </a:lnTo>
                  <a:lnTo>
                    <a:pt x="219" y="1668"/>
                  </a:lnTo>
                  <a:lnTo>
                    <a:pt x="220" y="1679"/>
                  </a:lnTo>
                  <a:lnTo>
                    <a:pt x="221" y="1687"/>
                  </a:lnTo>
                  <a:lnTo>
                    <a:pt x="222" y="1694"/>
                  </a:lnTo>
                  <a:lnTo>
                    <a:pt x="227" y="1709"/>
                  </a:lnTo>
                  <a:lnTo>
                    <a:pt x="232" y="1725"/>
                  </a:lnTo>
                  <a:lnTo>
                    <a:pt x="202" y="1732"/>
                  </a:lnTo>
                  <a:lnTo>
                    <a:pt x="173" y="1739"/>
                  </a:lnTo>
                  <a:lnTo>
                    <a:pt x="166" y="1740"/>
                  </a:lnTo>
                  <a:lnTo>
                    <a:pt x="161" y="1743"/>
                  </a:lnTo>
                  <a:lnTo>
                    <a:pt x="155" y="1745"/>
                  </a:lnTo>
                  <a:lnTo>
                    <a:pt x="151" y="1749"/>
                  </a:lnTo>
                  <a:lnTo>
                    <a:pt x="147" y="1752"/>
                  </a:lnTo>
                  <a:lnTo>
                    <a:pt x="143" y="1757"/>
                  </a:lnTo>
                  <a:lnTo>
                    <a:pt x="141" y="1762"/>
                  </a:lnTo>
                  <a:lnTo>
                    <a:pt x="139" y="1769"/>
                  </a:lnTo>
                  <a:lnTo>
                    <a:pt x="164" y="1770"/>
                  </a:lnTo>
                  <a:lnTo>
                    <a:pt x="193" y="1773"/>
                  </a:lnTo>
                  <a:lnTo>
                    <a:pt x="207" y="1776"/>
                  </a:lnTo>
                  <a:lnTo>
                    <a:pt x="218" y="1779"/>
                  </a:lnTo>
                  <a:lnTo>
                    <a:pt x="224" y="1781"/>
                  </a:lnTo>
                  <a:lnTo>
                    <a:pt x="227" y="1783"/>
                  </a:lnTo>
                  <a:lnTo>
                    <a:pt x="230" y="1785"/>
                  </a:lnTo>
                  <a:lnTo>
                    <a:pt x="232" y="1787"/>
                  </a:lnTo>
                  <a:lnTo>
                    <a:pt x="243" y="1807"/>
                  </a:lnTo>
                  <a:lnTo>
                    <a:pt x="250" y="1820"/>
                  </a:lnTo>
                  <a:lnTo>
                    <a:pt x="253" y="1825"/>
                  </a:lnTo>
                  <a:lnTo>
                    <a:pt x="258" y="1828"/>
                  </a:lnTo>
                  <a:lnTo>
                    <a:pt x="263" y="1830"/>
                  </a:lnTo>
                  <a:lnTo>
                    <a:pt x="272" y="1830"/>
                  </a:lnTo>
                  <a:lnTo>
                    <a:pt x="272" y="1843"/>
                  </a:lnTo>
                  <a:lnTo>
                    <a:pt x="273" y="1857"/>
                  </a:lnTo>
                  <a:lnTo>
                    <a:pt x="275" y="1871"/>
                  </a:lnTo>
                  <a:lnTo>
                    <a:pt x="278" y="1884"/>
                  </a:lnTo>
                  <a:lnTo>
                    <a:pt x="282" y="1898"/>
                  </a:lnTo>
                  <a:lnTo>
                    <a:pt x="285" y="1912"/>
                  </a:lnTo>
                  <a:lnTo>
                    <a:pt x="289" y="1925"/>
                  </a:lnTo>
                  <a:lnTo>
                    <a:pt x="295" y="1937"/>
                  </a:lnTo>
                  <a:lnTo>
                    <a:pt x="301" y="1949"/>
                  </a:lnTo>
                  <a:lnTo>
                    <a:pt x="308" y="1961"/>
                  </a:lnTo>
                  <a:lnTo>
                    <a:pt x="315" y="1971"/>
                  </a:lnTo>
                  <a:lnTo>
                    <a:pt x="322" y="1980"/>
                  </a:lnTo>
                  <a:lnTo>
                    <a:pt x="330" y="1988"/>
                  </a:lnTo>
                  <a:lnTo>
                    <a:pt x="339" y="1995"/>
                  </a:lnTo>
                  <a:lnTo>
                    <a:pt x="349" y="2000"/>
                  </a:lnTo>
                  <a:lnTo>
                    <a:pt x="359" y="2003"/>
                  </a:lnTo>
                  <a:lnTo>
                    <a:pt x="359" y="2013"/>
                  </a:lnTo>
                  <a:lnTo>
                    <a:pt x="361" y="2021"/>
                  </a:lnTo>
                  <a:lnTo>
                    <a:pt x="364" y="2028"/>
                  </a:lnTo>
                  <a:lnTo>
                    <a:pt x="368" y="2034"/>
                  </a:lnTo>
                  <a:lnTo>
                    <a:pt x="374" y="2038"/>
                  </a:lnTo>
                  <a:lnTo>
                    <a:pt x="379" y="2042"/>
                  </a:lnTo>
                  <a:lnTo>
                    <a:pt x="386" y="2046"/>
                  </a:lnTo>
                  <a:lnTo>
                    <a:pt x="393" y="2048"/>
                  </a:lnTo>
                  <a:lnTo>
                    <a:pt x="407" y="2053"/>
                  </a:lnTo>
                  <a:lnTo>
                    <a:pt x="420" y="2057"/>
                  </a:lnTo>
                  <a:lnTo>
                    <a:pt x="426" y="2060"/>
                  </a:lnTo>
                  <a:lnTo>
                    <a:pt x="431" y="2063"/>
                  </a:lnTo>
                  <a:lnTo>
                    <a:pt x="435" y="2066"/>
                  </a:lnTo>
                  <a:lnTo>
                    <a:pt x="438" y="2071"/>
                  </a:lnTo>
                  <a:lnTo>
                    <a:pt x="424" y="2074"/>
                  </a:lnTo>
                  <a:lnTo>
                    <a:pt x="411" y="2077"/>
                  </a:lnTo>
                  <a:lnTo>
                    <a:pt x="415" y="2084"/>
                  </a:lnTo>
                  <a:lnTo>
                    <a:pt x="421" y="2091"/>
                  </a:lnTo>
                  <a:lnTo>
                    <a:pt x="429" y="2097"/>
                  </a:lnTo>
                  <a:lnTo>
                    <a:pt x="440" y="2102"/>
                  </a:lnTo>
                  <a:lnTo>
                    <a:pt x="452" y="2107"/>
                  </a:lnTo>
                  <a:lnTo>
                    <a:pt x="465" y="2110"/>
                  </a:lnTo>
                  <a:lnTo>
                    <a:pt x="480" y="2113"/>
                  </a:lnTo>
                  <a:lnTo>
                    <a:pt x="498" y="2114"/>
                  </a:lnTo>
                  <a:lnTo>
                    <a:pt x="502" y="2117"/>
                  </a:lnTo>
                  <a:lnTo>
                    <a:pt x="507" y="2121"/>
                  </a:lnTo>
                  <a:lnTo>
                    <a:pt x="510" y="2127"/>
                  </a:lnTo>
                  <a:lnTo>
                    <a:pt x="513" y="2131"/>
                  </a:lnTo>
                  <a:lnTo>
                    <a:pt x="519" y="2140"/>
                  </a:lnTo>
                  <a:lnTo>
                    <a:pt x="522" y="2149"/>
                  </a:lnTo>
                  <a:lnTo>
                    <a:pt x="527" y="2155"/>
                  </a:lnTo>
                  <a:lnTo>
                    <a:pt x="530" y="2158"/>
                  </a:lnTo>
                  <a:lnTo>
                    <a:pt x="531" y="2158"/>
                  </a:lnTo>
                  <a:lnTo>
                    <a:pt x="533" y="2157"/>
                  </a:lnTo>
                  <a:lnTo>
                    <a:pt x="535" y="2155"/>
                  </a:lnTo>
                  <a:lnTo>
                    <a:pt x="538" y="2151"/>
                  </a:lnTo>
                  <a:lnTo>
                    <a:pt x="543" y="2137"/>
                  </a:lnTo>
                  <a:lnTo>
                    <a:pt x="547" y="2125"/>
                  </a:lnTo>
                  <a:lnTo>
                    <a:pt x="554" y="2116"/>
                  </a:lnTo>
                  <a:lnTo>
                    <a:pt x="561" y="2109"/>
                  </a:lnTo>
                  <a:lnTo>
                    <a:pt x="567" y="2104"/>
                  </a:lnTo>
                  <a:lnTo>
                    <a:pt x="576" y="2101"/>
                  </a:lnTo>
                  <a:lnTo>
                    <a:pt x="586" y="2098"/>
                  </a:lnTo>
                  <a:lnTo>
                    <a:pt x="598" y="2095"/>
                  </a:lnTo>
                  <a:lnTo>
                    <a:pt x="592" y="2087"/>
                  </a:lnTo>
                  <a:lnTo>
                    <a:pt x="589" y="2081"/>
                  </a:lnTo>
                  <a:lnTo>
                    <a:pt x="588" y="2078"/>
                  </a:lnTo>
                  <a:lnTo>
                    <a:pt x="588" y="2076"/>
                  </a:lnTo>
                  <a:lnTo>
                    <a:pt x="589" y="2074"/>
                  </a:lnTo>
                  <a:lnTo>
                    <a:pt x="591" y="2071"/>
                  </a:lnTo>
                  <a:lnTo>
                    <a:pt x="491" y="204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17" name="Freeform 9"/>
            <p:cNvSpPr>
              <a:spLocks/>
            </p:cNvSpPr>
            <p:nvPr>
              <p:custDataLst>
                <p:tags r:id="rId3"/>
              </p:custDataLst>
            </p:nvPr>
          </p:nvSpPr>
          <p:spPr bwMode="auto">
            <a:xfrm>
              <a:off x="1995675" y="2605042"/>
              <a:ext cx="1658883" cy="1548564"/>
            </a:xfrm>
            <a:custGeom>
              <a:avLst/>
              <a:gdLst>
                <a:gd name="T0" fmla="*/ 191099 w 2226"/>
                <a:gd name="T1" fmla="*/ 470410 h 2292"/>
                <a:gd name="T2" fmla="*/ 219329 w 2226"/>
                <a:gd name="T3" fmla="*/ 517136 h 2292"/>
                <a:gd name="T4" fmla="*/ 248429 w 2226"/>
                <a:gd name="T5" fmla="*/ 553361 h 2292"/>
                <a:gd name="T6" fmla="*/ 310970 w 2226"/>
                <a:gd name="T7" fmla="*/ 576462 h 2292"/>
                <a:gd name="T8" fmla="*/ 346584 w 2226"/>
                <a:gd name="T9" fmla="*/ 632113 h 2292"/>
                <a:gd name="T10" fmla="*/ 367431 w 2226"/>
                <a:gd name="T11" fmla="*/ 678314 h 2292"/>
                <a:gd name="T12" fmla="*/ 407823 w 2226"/>
                <a:gd name="T13" fmla="*/ 711390 h 2292"/>
                <a:gd name="T14" fmla="*/ 415640 w 2226"/>
                <a:gd name="T15" fmla="*/ 769666 h 2292"/>
                <a:gd name="T16" fmla="*/ 423892 w 2226"/>
                <a:gd name="T17" fmla="*/ 809042 h 2292"/>
                <a:gd name="T18" fmla="*/ 430841 w 2226"/>
                <a:gd name="T19" fmla="*/ 856818 h 2292"/>
                <a:gd name="T20" fmla="*/ 491211 w 2226"/>
                <a:gd name="T21" fmla="*/ 891469 h 2292"/>
                <a:gd name="T22" fmla="*/ 518139 w 2226"/>
                <a:gd name="T23" fmla="*/ 947645 h 2292"/>
                <a:gd name="T24" fmla="*/ 539855 w 2226"/>
                <a:gd name="T25" fmla="*/ 978620 h 2292"/>
                <a:gd name="T26" fmla="*/ 513796 w 2226"/>
                <a:gd name="T27" fmla="*/ 1051597 h 2292"/>
                <a:gd name="T28" fmla="*/ 470798 w 2226"/>
                <a:gd name="T29" fmla="*/ 1117223 h 2292"/>
                <a:gd name="T30" fmla="*/ 512493 w 2226"/>
                <a:gd name="T31" fmla="*/ 1134549 h 2292"/>
                <a:gd name="T32" fmla="*/ 562873 w 2226"/>
                <a:gd name="T33" fmla="*/ 1172874 h 2292"/>
                <a:gd name="T34" fmla="*/ 616294 w 2226"/>
                <a:gd name="T35" fmla="*/ 1153974 h 2292"/>
                <a:gd name="T36" fmla="*/ 659291 w 2226"/>
                <a:gd name="T37" fmla="*/ 1068922 h 2292"/>
                <a:gd name="T38" fmla="*/ 656686 w 2226"/>
                <a:gd name="T39" fmla="*/ 1006971 h 2292"/>
                <a:gd name="T40" fmla="*/ 677967 w 2226"/>
                <a:gd name="T41" fmla="*/ 941345 h 2292"/>
                <a:gd name="T42" fmla="*/ 740943 w 2226"/>
                <a:gd name="T43" fmla="*/ 906694 h 2292"/>
                <a:gd name="T44" fmla="*/ 780900 w 2226"/>
                <a:gd name="T45" fmla="*/ 882543 h 2292"/>
                <a:gd name="T46" fmla="*/ 823897 w 2226"/>
                <a:gd name="T47" fmla="*/ 861543 h 2292"/>
                <a:gd name="T48" fmla="*/ 860814 w 2226"/>
                <a:gd name="T49" fmla="*/ 735015 h 2292"/>
                <a:gd name="T50" fmla="*/ 874712 w 2226"/>
                <a:gd name="T51" fmla="*/ 676214 h 2292"/>
                <a:gd name="T52" fmla="*/ 869500 w 2226"/>
                <a:gd name="T53" fmla="*/ 572262 h 2292"/>
                <a:gd name="T54" fmla="*/ 900337 w 2226"/>
                <a:gd name="T55" fmla="*/ 529736 h 2292"/>
                <a:gd name="T56" fmla="*/ 951152 w 2226"/>
                <a:gd name="T57" fmla="*/ 460435 h 2292"/>
                <a:gd name="T58" fmla="*/ 965050 w 2226"/>
                <a:gd name="T59" fmla="*/ 384308 h 2292"/>
                <a:gd name="T60" fmla="*/ 936819 w 2226"/>
                <a:gd name="T61" fmla="*/ 314482 h 2292"/>
                <a:gd name="T62" fmla="*/ 894256 w 2226"/>
                <a:gd name="T63" fmla="*/ 295581 h 2292"/>
                <a:gd name="T64" fmla="*/ 834321 w 2226"/>
                <a:gd name="T65" fmla="*/ 242555 h 2292"/>
                <a:gd name="T66" fmla="*/ 756578 w 2226"/>
                <a:gd name="T67" fmla="*/ 236255 h 2292"/>
                <a:gd name="T68" fmla="*/ 725307 w 2226"/>
                <a:gd name="T69" fmla="*/ 234680 h 2292"/>
                <a:gd name="T70" fmla="*/ 710541 w 2226"/>
                <a:gd name="T71" fmla="*/ 206854 h 2292"/>
                <a:gd name="T72" fmla="*/ 656686 w 2226"/>
                <a:gd name="T73" fmla="*/ 182704 h 2292"/>
                <a:gd name="T74" fmla="*/ 612820 w 2226"/>
                <a:gd name="T75" fmla="*/ 214729 h 2292"/>
                <a:gd name="T76" fmla="*/ 581115 w 2226"/>
                <a:gd name="T77" fmla="*/ 212629 h 2292"/>
                <a:gd name="T78" fmla="*/ 541592 w 2226"/>
                <a:gd name="T79" fmla="*/ 201604 h 2292"/>
                <a:gd name="T80" fmla="*/ 571994 w 2226"/>
                <a:gd name="T81" fmla="*/ 140703 h 2292"/>
                <a:gd name="T82" fmla="*/ 581115 w 2226"/>
                <a:gd name="T83" fmla="*/ 96602 h 2292"/>
                <a:gd name="T84" fmla="*/ 560702 w 2226"/>
                <a:gd name="T85" fmla="*/ 35701 h 2292"/>
                <a:gd name="T86" fmla="*/ 488171 w 2226"/>
                <a:gd name="T87" fmla="*/ 70876 h 2292"/>
                <a:gd name="T88" fmla="*/ 435619 w 2226"/>
                <a:gd name="T89" fmla="*/ 89252 h 2292"/>
                <a:gd name="T90" fmla="*/ 416943 w 2226"/>
                <a:gd name="T91" fmla="*/ 98177 h 2292"/>
                <a:gd name="T92" fmla="*/ 352664 w 2226"/>
                <a:gd name="T93" fmla="*/ 92402 h 2292"/>
                <a:gd name="T94" fmla="*/ 352230 w 2226"/>
                <a:gd name="T95" fmla="*/ 35176 h 2292"/>
                <a:gd name="T96" fmla="*/ 323565 w 2226"/>
                <a:gd name="T97" fmla="*/ 0 h 2292"/>
                <a:gd name="T98" fmla="*/ 304021 w 2226"/>
                <a:gd name="T99" fmla="*/ 16275 h 2292"/>
                <a:gd name="T100" fmla="*/ 255812 w 2226"/>
                <a:gd name="T101" fmla="*/ 36751 h 2292"/>
                <a:gd name="T102" fmla="*/ 243217 w 2226"/>
                <a:gd name="T103" fmla="*/ 103952 h 2292"/>
                <a:gd name="T104" fmla="*/ 196745 w 2226"/>
                <a:gd name="T105" fmla="*/ 135453 h 2292"/>
                <a:gd name="T106" fmla="*/ 124214 w 2226"/>
                <a:gd name="T107" fmla="*/ 103427 h 2292"/>
                <a:gd name="T108" fmla="*/ 109882 w 2226"/>
                <a:gd name="T109" fmla="*/ 126003 h 2292"/>
                <a:gd name="T110" fmla="*/ 85995 w 2226"/>
                <a:gd name="T111" fmla="*/ 163278 h 2292"/>
                <a:gd name="T112" fmla="*/ 106842 w 2226"/>
                <a:gd name="T113" fmla="*/ 203704 h 2292"/>
                <a:gd name="T114" fmla="*/ 84257 w 2226"/>
                <a:gd name="T115" fmla="*/ 294006 h 2292"/>
                <a:gd name="T116" fmla="*/ 43432 w 2226"/>
                <a:gd name="T117" fmla="*/ 297681 h 2292"/>
                <a:gd name="T118" fmla="*/ 6949 w 2226"/>
                <a:gd name="T119" fmla="*/ 360682 h 2292"/>
                <a:gd name="T120" fmla="*/ 9555 w 2226"/>
                <a:gd name="T121" fmla="*/ 432609 h 2292"/>
                <a:gd name="T122" fmla="*/ 52118 w 2226"/>
                <a:gd name="T123" fmla="*/ 475135 h 2292"/>
                <a:gd name="T124" fmla="*/ 82954 w 2226"/>
                <a:gd name="T125" fmla="*/ 498235 h 22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26" h="2292">
                  <a:moveTo>
                    <a:pt x="233" y="973"/>
                  </a:moveTo>
                  <a:lnTo>
                    <a:pt x="313" y="967"/>
                  </a:lnTo>
                  <a:lnTo>
                    <a:pt x="323" y="963"/>
                  </a:lnTo>
                  <a:lnTo>
                    <a:pt x="332" y="959"/>
                  </a:lnTo>
                  <a:lnTo>
                    <a:pt x="342" y="953"/>
                  </a:lnTo>
                  <a:lnTo>
                    <a:pt x="351" y="948"/>
                  </a:lnTo>
                  <a:lnTo>
                    <a:pt x="368" y="936"/>
                  </a:lnTo>
                  <a:lnTo>
                    <a:pt x="386" y="923"/>
                  </a:lnTo>
                  <a:lnTo>
                    <a:pt x="403" y="911"/>
                  </a:lnTo>
                  <a:lnTo>
                    <a:pt x="421" y="902"/>
                  </a:lnTo>
                  <a:lnTo>
                    <a:pt x="431" y="898"/>
                  </a:lnTo>
                  <a:lnTo>
                    <a:pt x="440" y="896"/>
                  </a:lnTo>
                  <a:lnTo>
                    <a:pt x="449" y="894"/>
                  </a:lnTo>
                  <a:lnTo>
                    <a:pt x="459" y="893"/>
                  </a:lnTo>
                  <a:lnTo>
                    <a:pt x="467" y="894"/>
                  </a:lnTo>
                  <a:lnTo>
                    <a:pt x="474" y="896"/>
                  </a:lnTo>
                  <a:lnTo>
                    <a:pt x="480" y="899"/>
                  </a:lnTo>
                  <a:lnTo>
                    <a:pt x="485" y="902"/>
                  </a:lnTo>
                  <a:lnTo>
                    <a:pt x="489" y="907"/>
                  </a:lnTo>
                  <a:lnTo>
                    <a:pt x="492" y="912"/>
                  </a:lnTo>
                  <a:lnTo>
                    <a:pt x="496" y="918"/>
                  </a:lnTo>
                  <a:lnTo>
                    <a:pt x="498" y="925"/>
                  </a:lnTo>
                  <a:lnTo>
                    <a:pt x="502" y="956"/>
                  </a:lnTo>
                  <a:lnTo>
                    <a:pt x="505" y="985"/>
                  </a:lnTo>
                  <a:lnTo>
                    <a:pt x="509" y="994"/>
                  </a:lnTo>
                  <a:lnTo>
                    <a:pt x="512" y="1001"/>
                  </a:lnTo>
                  <a:lnTo>
                    <a:pt x="515" y="1008"/>
                  </a:lnTo>
                  <a:lnTo>
                    <a:pt x="520" y="1015"/>
                  </a:lnTo>
                  <a:lnTo>
                    <a:pt x="525" y="1022"/>
                  </a:lnTo>
                  <a:lnTo>
                    <a:pt x="531" y="1028"/>
                  </a:lnTo>
                  <a:lnTo>
                    <a:pt x="536" y="1033"/>
                  </a:lnTo>
                  <a:lnTo>
                    <a:pt x="543" y="1038"/>
                  </a:lnTo>
                  <a:lnTo>
                    <a:pt x="549" y="1044"/>
                  </a:lnTo>
                  <a:lnTo>
                    <a:pt x="557" y="1048"/>
                  </a:lnTo>
                  <a:lnTo>
                    <a:pt x="564" y="1051"/>
                  </a:lnTo>
                  <a:lnTo>
                    <a:pt x="572" y="1054"/>
                  </a:lnTo>
                  <a:lnTo>
                    <a:pt x="580" y="1057"/>
                  </a:lnTo>
                  <a:lnTo>
                    <a:pt x="588" y="1058"/>
                  </a:lnTo>
                  <a:lnTo>
                    <a:pt x="597" y="1059"/>
                  </a:lnTo>
                  <a:lnTo>
                    <a:pt x="605" y="1060"/>
                  </a:lnTo>
                  <a:lnTo>
                    <a:pt x="614" y="1060"/>
                  </a:lnTo>
                  <a:lnTo>
                    <a:pt x="625" y="1063"/>
                  </a:lnTo>
                  <a:lnTo>
                    <a:pt x="638" y="1066"/>
                  </a:lnTo>
                  <a:lnTo>
                    <a:pt x="653" y="1071"/>
                  </a:lnTo>
                  <a:lnTo>
                    <a:pt x="668" y="1076"/>
                  </a:lnTo>
                  <a:lnTo>
                    <a:pt x="683" y="1083"/>
                  </a:lnTo>
                  <a:lnTo>
                    <a:pt x="700" y="1090"/>
                  </a:lnTo>
                  <a:lnTo>
                    <a:pt x="716" y="1098"/>
                  </a:lnTo>
                  <a:lnTo>
                    <a:pt x="733" y="1108"/>
                  </a:lnTo>
                  <a:lnTo>
                    <a:pt x="747" y="1116"/>
                  </a:lnTo>
                  <a:lnTo>
                    <a:pt x="761" y="1126"/>
                  </a:lnTo>
                  <a:lnTo>
                    <a:pt x="773" y="1135"/>
                  </a:lnTo>
                  <a:lnTo>
                    <a:pt x="783" y="1144"/>
                  </a:lnTo>
                  <a:lnTo>
                    <a:pt x="791" y="1153"/>
                  </a:lnTo>
                  <a:lnTo>
                    <a:pt x="794" y="1158"/>
                  </a:lnTo>
                  <a:lnTo>
                    <a:pt x="796" y="1162"/>
                  </a:lnTo>
                  <a:lnTo>
                    <a:pt x="798" y="1167"/>
                  </a:lnTo>
                  <a:lnTo>
                    <a:pt x="798" y="1171"/>
                  </a:lnTo>
                  <a:lnTo>
                    <a:pt x="798" y="1190"/>
                  </a:lnTo>
                  <a:lnTo>
                    <a:pt x="798" y="1204"/>
                  </a:lnTo>
                  <a:lnTo>
                    <a:pt x="798" y="1214"/>
                  </a:lnTo>
                  <a:lnTo>
                    <a:pt x="798" y="1220"/>
                  </a:lnTo>
                  <a:lnTo>
                    <a:pt x="799" y="1229"/>
                  </a:lnTo>
                  <a:lnTo>
                    <a:pt x="803" y="1242"/>
                  </a:lnTo>
                  <a:lnTo>
                    <a:pt x="806" y="1249"/>
                  </a:lnTo>
                  <a:lnTo>
                    <a:pt x="810" y="1256"/>
                  </a:lnTo>
                  <a:lnTo>
                    <a:pt x="814" y="1263"/>
                  </a:lnTo>
                  <a:lnTo>
                    <a:pt x="818" y="1271"/>
                  </a:lnTo>
                  <a:lnTo>
                    <a:pt x="824" y="1277"/>
                  </a:lnTo>
                  <a:lnTo>
                    <a:pt x="830" y="1283"/>
                  </a:lnTo>
                  <a:lnTo>
                    <a:pt x="838" y="1288"/>
                  </a:lnTo>
                  <a:lnTo>
                    <a:pt x="846" y="1292"/>
                  </a:lnTo>
                  <a:lnTo>
                    <a:pt x="854" y="1295"/>
                  </a:lnTo>
                  <a:lnTo>
                    <a:pt x="863" y="1296"/>
                  </a:lnTo>
                  <a:lnTo>
                    <a:pt x="873" y="1296"/>
                  </a:lnTo>
                  <a:lnTo>
                    <a:pt x="884" y="1294"/>
                  </a:lnTo>
                  <a:lnTo>
                    <a:pt x="917" y="1294"/>
                  </a:lnTo>
                  <a:lnTo>
                    <a:pt x="918" y="1306"/>
                  </a:lnTo>
                  <a:lnTo>
                    <a:pt x="919" y="1317"/>
                  </a:lnTo>
                  <a:lnTo>
                    <a:pt x="923" y="1328"/>
                  </a:lnTo>
                  <a:lnTo>
                    <a:pt x="926" y="1336"/>
                  </a:lnTo>
                  <a:lnTo>
                    <a:pt x="929" y="1343"/>
                  </a:lnTo>
                  <a:lnTo>
                    <a:pt x="935" y="1349"/>
                  </a:lnTo>
                  <a:lnTo>
                    <a:pt x="939" y="1355"/>
                  </a:lnTo>
                  <a:lnTo>
                    <a:pt x="944" y="1360"/>
                  </a:lnTo>
                  <a:lnTo>
                    <a:pt x="953" y="1371"/>
                  </a:lnTo>
                  <a:lnTo>
                    <a:pt x="962" y="1385"/>
                  </a:lnTo>
                  <a:lnTo>
                    <a:pt x="965" y="1392"/>
                  </a:lnTo>
                  <a:lnTo>
                    <a:pt x="969" y="1401"/>
                  </a:lnTo>
                  <a:lnTo>
                    <a:pt x="970" y="1411"/>
                  </a:lnTo>
                  <a:lnTo>
                    <a:pt x="971" y="1423"/>
                  </a:lnTo>
                  <a:lnTo>
                    <a:pt x="970" y="1434"/>
                  </a:lnTo>
                  <a:lnTo>
                    <a:pt x="968" y="1443"/>
                  </a:lnTo>
                  <a:lnTo>
                    <a:pt x="964" y="1452"/>
                  </a:lnTo>
                  <a:lnTo>
                    <a:pt x="961" y="1459"/>
                  </a:lnTo>
                  <a:lnTo>
                    <a:pt x="957" y="1466"/>
                  </a:lnTo>
                  <a:lnTo>
                    <a:pt x="953" y="1474"/>
                  </a:lnTo>
                  <a:lnTo>
                    <a:pt x="951" y="1482"/>
                  </a:lnTo>
                  <a:lnTo>
                    <a:pt x="951" y="1491"/>
                  </a:lnTo>
                  <a:lnTo>
                    <a:pt x="951" y="1498"/>
                  </a:lnTo>
                  <a:lnTo>
                    <a:pt x="952" y="1503"/>
                  </a:lnTo>
                  <a:lnTo>
                    <a:pt x="953" y="1509"/>
                  </a:lnTo>
                  <a:lnTo>
                    <a:pt x="955" y="1513"/>
                  </a:lnTo>
                  <a:lnTo>
                    <a:pt x="959" y="1521"/>
                  </a:lnTo>
                  <a:lnTo>
                    <a:pt x="964" y="1527"/>
                  </a:lnTo>
                  <a:lnTo>
                    <a:pt x="969" y="1533"/>
                  </a:lnTo>
                  <a:lnTo>
                    <a:pt x="973" y="1537"/>
                  </a:lnTo>
                  <a:lnTo>
                    <a:pt x="976" y="1541"/>
                  </a:lnTo>
                  <a:lnTo>
                    <a:pt x="978" y="1547"/>
                  </a:lnTo>
                  <a:lnTo>
                    <a:pt x="979" y="1555"/>
                  </a:lnTo>
                  <a:lnTo>
                    <a:pt x="979" y="1564"/>
                  </a:lnTo>
                  <a:lnTo>
                    <a:pt x="979" y="1572"/>
                  </a:lnTo>
                  <a:lnTo>
                    <a:pt x="978" y="1580"/>
                  </a:lnTo>
                  <a:lnTo>
                    <a:pt x="976" y="1588"/>
                  </a:lnTo>
                  <a:lnTo>
                    <a:pt x="975" y="1596"/>
                  </a:lnTo>
                  <a:lnTo>
                    <a:pt x="975" y="1605"/>
                  </a:lnTo>
                  <a:lnTo>
                    <a:pt x="978" y="1614"/>
                  </a:lnTo>
                  <a:lnTo>
                    <a:pt x="981" y="1621"/>
                  </a:lnTo>
                  <a:lnTo>
                    <a:pt x="985" y="1627"/>
                  </a:lnTo>
                  <a:lnTo>
                    <a:pt x="992" y="1632"/>
                  </a:lnTo>
                  <a:lnTo>
                    <a:pt x="998" y="1637"/>
                  </a:lnTo>
                  <a:lnTo>
                    <a:pt x="1016" y="1645"/>
                  </a:lnTo>
                  <a:lnTo>
                    <a:pt x="1036" y="1653"/>
                  </a:lnTo>
                  <a:lnTo>
                    <a:pt x="1057" y="1661"/>
                  </a:lnTo>
                  <a:lnTo>
                    <a:pt x="1077" y="1669"/>
                  </a:lnTo>
                  <a:lnTo>
                    <a:pt x="1086" y="1673"/>
                  </a:lnTo>
                  <a:lnTo>
                    <a:pt x="1095" y="1678"/>
                  </a:lnTo>
                  <a:lnTo>
                    <a:pt x="1104" y="1682"/>
                  </a:lnTo>
                  <a:lnTo>
                    <a:pt x="1110" y="1688"/>
                  </a:lnTo>
                  <a:lnTo>
                    <a:pt x="1116" y="1692"/>
                  </a:lnTo>
                  <a:lnTo>
                    <a:pt x="1124" y="1695"/>
                  </a:lnTo>
                  <a:lnTo>
                    <a:pt x="1131" y="1698"/>
                  </a:lnTo>
                  <a:lnTo>
                    <a:pt x="1140" y="1700"/>
                  </a:lnTo>
                  <a:lnTo>
                    <a:pt x="1149" y="1702"/>
                  </a:lnTo>
                  <a:lnTo>
                    <a:pt x="1157" y="1705"/>
                  </a:lnTo>
                  <a:lnTo>
                    <a:pt x="1164" y="1708"/>
                  </a:lnTo>
                  <a:lnTo>
                    <a:pt x="1170" y="1713"/>
                  </a:lnTo>
                  <a:lnTo>
                    <a:pt x="1176" y="1721"/>
                  </a:lnTo>
                  <a:lnTo>
                    <a:pt x="1181" y="1729"/>
                  </a:lnTo>
                  <a:lnTo>
                    <a:pt x="1185" y="1739"/>
                  </a:lnTo>
                  <a:lnTo>
                    <a:pt x="1187" y="1749"/>
                  </a:lnTo>
                  <a:lnTo>
                    <a:pt x="1189" y="1772"/>
                  </a:lnTo>
                  <a:lnTo>
                    <a:pt x="1192" y="1794"/>
                  </a:lnTo>
                  <a:lnTo>
                    <a:pt x="1193" y="1805"/>
                  </a:lnTo>
                  <a:lnTo>
                    <a:pt x="1195" y="1815"/>
                  </a:lnTo>
                  <a:lnTo>
                    <a:pt x="1198" y="1825"/>
                  </a:lnTo>
                  <a:lnTo>
                    <a:pt x="1204" y="1832"/>
                  </a:lnTo>
                  <a:lnTo>
                    <a:pt x="1207" y="1836"/>
                  </a:lnTo>
                  <a:lnTo>
                    <a:pt x="1210" y="1839"/>
                  </a:lnTo>
                  <a:lnTo>
                    <a:pt x="1214" y="1842"/>
                  </a:lnTo>
                  <a:lnTo>
                    <a:pt x="1219" y="1844"/>
                  </a:lnTo>
                  <a:lnTo>
                    <a:pt x="1224" y="1846"/>
                  </a:lnTo>
                  <a:lnTo>
                    <a:pt x="1229" y="1847"/>
                  </a:lnTo>
                  <a:lnTo>
                    <a:pt x="1236" y="1848"/>
                  </a:lnTo>
                  <a:lnTo>
                    <a:pt x="1243" y="1848"/>
                  </a:lnTo>
                  <a:lnTo>
                    <a:pt x="1243" y="1864"/>
                  </a:lnTo>
                  <a:lnTo>
                    <a:pt x="1243" y="1879"/>
                  </a:lnTo>
                  <a:lnTo>
                    <a:pt x="1243" y="1891"/>
                  </a:lnTo>
                  <a:lnTo>
                    <a:pt x="1243" y="1904"/>
                  </a:lnTo>
                  <a:lnTo>
                    <a:pt x="1243" y="1921"/>
                  </a:lnTo>
                  <a:lnTo>
                    <a:pt x="1243" y="1942"/>
                  </a:lnTo>
                  <a:lnTo>
                    <a:pt x="1243" y="1961"/>
                  </a:lnTo>
                  <a:lnTo>
                    <a:pt x="1243" y="1971"/>
                  </a:lnTo>
                  <a:lnTo>
                    <a:pt x="1232" y="1974"/>
                  </a:lnTo>
                  <a:lnTo>
                    <a:pt x="1221" y="1979"/>
                  </a:lnTo>
                  <a:lnTo>
                    <a:pt x="1208" y="1985"/>
                  </a:lnTo>
                  <a:lnTo>
                    <a:pt x="1196" y="1994"/>
                  </a:lnTo>
                  <a:lnTo>
                    <a:pt x="1183" y="2003"/>
                  </a:lnTo>
                  <a:lnTo>
                    <a:pt x="1170" y="2013"/>
                  </a:lnTo>
                  <a:lnTo>
                    <a:pt x="1157" y="2023"/>
                  </a:lnTo>
                  <a:lnTo>
                    <a:pt x="1143" y="2034"/>
                  </a:lnTo>
                  <a:lnTo>
                    <a:pt x="1131" y="2047"/>
                  </a:lnTo>
                  <a:lnTo>
                    <a:pt x="1120" y="2059"/>
                  </a:lnTo>
                  <a:lnTo>
                    <a:pt x="1109" y="2070"/>
                  </a:lnTo>
                  <a:lnTo>
                    <a:pt x="1101" y="2082"/>
                  </a:lnTo>
                  <a:lnTo>
                    <a:pt x="1094" y="2094"/>
                  </a:lnTo>
                  <a:lnTo>
                    <a:pt x="1088" y="2106"/>
                  </a:lnTo>
                  <a:lnTo>
                    <a:pt x="1085" y="2116"/>
                  </a:lnTo>
                  <a:lnTo>
                    <a:pt x="1084" y="2125"/>
                  </a:lnTo>
                  <a:lnTo>
                    <a:pt x="1084" y="2128"/>
                  </a:lnTo>
                  <a:lnTo>
                    <a:pt x="1086" y="2130"/>
                  </a:lnTo>
                  <a:lnTo>
                    <a:pt x="1088" y="2132"/>
                  </a:lnTo>
                  <a:lnTo>
                    <a:pt x="1092" y="2133"/>
                  </a:lnTo>
                  <a:lnTo>
                    <a:pt x="1101" y="2137"/>
                  </a:lnTo>
                  <a:lnTo>
                    <a:pt x="1110" y="2139"/>
                  </a:lnTo>
                  <a:lnTo>
                    <a:pt x="1131" y="2142"/>
                  </a:lnTo>
                  <a:lnTo>
                    <a:pt x="1143" y="2144"/>
                  </a:lnTo>
                  <a:lnTo>
                    <a:pt x="1151" y="2145"/>
                  </a:lnTo>
                  <a:lnTo>
                    <a:pt x="1158" y="2147"/>
                  </a:lnTo>
                  <a:lnTo>
                    <a:pt x="1163" y="2150"/>
                  </a:lnTo>
                  <a:lnTo>
                    <a:pt x="1169" y="2153"/>
                  </a:lnTo>
                  <a:lnTo>
                    <a:pt x="1180" y="2161"/>
                  </a:lnTo>
                  <a:lnTo>
                    <a:pt x="1189" y="2170"/>
                  </a:lnTo>
                  <a:lnTo>
                    <a:pt x="1200" y="2178"/>
                  </a:lnTo>
                  <a:lnTo>
                    <a:pt x="1210" y="2186"/>
                  </a:lnTo>
                  <a:lnTo>
                    <a:pt x="1216" y="2190"/>
                  </a:lnTo>
                  <a:lnTo>
                    <a:pt x="1222" y="2193"/>
                  </a:lnTo>
                  <a:lnTo>
                    <a:pt x="1229" y="2197"/>
                  </a:lnTo>
                  <a:lnTo>
                    <a:pt x="1237" y="2199"/>
                  </a:lnTo>
                  <a:lnTo>
                    <a:pt x="1248" y="2203"/>
                  </a:lnTo>
                  <a:lnTo>
                    <a:pt x="1258" y="2208"/>
                  </a:lnTo>
                  <a:lnTo>
                    <a:pt x="1267" y="2214"/>
                  </a:lnTo>
                  <a:lnTo>
                    <a:pt x="1277" y="2220"/>
                  </a:lnTo>
                  <a:lnTo>
                    <a:pt x="1296" y="2234"/>
                  </a:lnTo>
                  <a:lnTo>
                    <a:pt x="1312" y="2248"/>
                  </a:lnTo>
                  <a:lnTo>
                    <a:pt x="1327" y="2262"/>
                  </a:lnTo>
                  <a:lnTo>
                    <a:pt x="1340" y="2275"/>
                  </a:lnTo>
                  <a:lnTo>
                    <a:pt x="1352" y="2285"/>
                  </a:lnTo>
                  <a:lnTo>
                    <a:pt x="1363" y="2292"/>
                  </a:lnTo>
                  <a:lnTo>
                    <a:pt x="1370" y="2276"/>
                  </a:lnTo>
                  <a:lnTo>
                    <a:pt x="1377" y="2261"/>
                  </a:lnTo>
                  <a:lnTo>
                    <a:pt x="1385" y="2248"/>
                  </a:lnTo>
                  <a:lnTo>
                    <a:pt x="1394" y="2235"/>
                  </a:lnTo>
                  <a:lnTo>
                    <a:pt x="1401" y="2223"/>
                  </a:lnTo>
                  <a:lnTo>
                    <a:pt x="1410" y="2210"/>
                  </a:lnTo>
                  <a:lnTo>
                    <a:pt x="1419" y="2198"/>
                  </a:lnTo>
                  <a:lnTo>
                    <a:pt x="1429" y="2187"/>
                  </a:lnTo>
                  <a:lnTo>
                    <a:pt x="1439" y="2160"/>
                  </a:lnTo>
                  <a:lnTo>
                    <a:pt x="1449" y="2138"/>
                  </a:lnTo>
                  <a:lnTo>
                    <a:pt x="1459" y="2116"/>
                  </a:lnTo>
                  <a:lnTo>
                    <a:pt x="1468" y="2088"/>
                  </a:lnTo>
                  <a:lnTo>
                    <a:pt x="1472" y="2082"/>
                  </a:lnTo>
                  <a:lnTo>
                    <a:pt x="1476" y="2076"/>
                  </a:lnTo>
                  <a:lnTo>
                    <a:pt x="1480" y="2070"/>
                  </a:lnTo>
                  <a:lnTo>
                    <a:pt x="1485" y="2065"/>
                  </a:lnTo>
                  <a:lnTo>
                    <a:pt x="1496" y="2055"/>
                  </a:lnTo>
                  <a:lnTo>
                    <a:pt x="1507" y="2046"/>
                  </a:lnTo>
                  <a:lnTo>
                    <a:pt x="1518" y="2036"/>
                  </a:lnTo>
                  <a:lnTo>
                    <a:pt x="1527" y="2026"/>
                  </a:lnTo>
                  <a:lnTo>
                    <a:pt x="1530" y="2021"/>
                  </a:lnTo>
                  <a:lnTo>
                    <a:pt x="1533" y="2015"/>
                  </a:lnTo>
                  <a:lnTo>
                    <a:pt x="1534" y="2009"/>
                  </a:lnTo>
                  <a:lnTo>
                    <a:pt x="1535" y="2002"/>
                  </a:lnTo>
                  <a:lnTo>
                    <a:pt x="1535" y="1993"/>
                  </a:lnTo>
                  <a:lnTo>
                    <a:pt x="1534" y="1984"/>
                  </a:lnTo>
                  <a:lnTo>
                    <a:pt x="1532" y="1975"/>
                  </a:lnTo>
                  <a:lnTo>
                    <a:pt x="1530" y="1966"/>
                  </a:lnTo>
                  <a:lnTo>
                    <a:pt x="1524" y="1950"/>
                  </a:lnTo>
                  <a:lnTo>
                    <a:pt x="1519" y="1934"/>
                  </a:lnTo>
                  <a:lnTo>
                    <a:pt x="1512" y="1918"/>
                  </a:lnTo>
                  <a:lnTo>
                    <a:pt x="1507" y="1904"/>
                  </a:lnTo>
                  <a:lnTo>
                    <a:pt x="1504" y="1891"/>
                  </a:lnTo>
                  <a:lnTo>
                    <a:pt x="1502" y="1879"/>
                  </a:lnTo>
                  <a:lnTo>
                    <a:pt x="1502" y="1873"/>
                  </a:lnTo>
                  <a:lnTo>
                    <a:pt x="1504" y="1867"/>
                  </a:lnTo>
                  <a:lnTo>
                    <a:pt x="1506" y="1861"/>
                  </a:lnTo>
                  <a:lnTo>
                    <a:pt x="1508" y="1855"/>
                  </a:lnTo>
                  <a:lnTo>
                    <a:pt x="1514" y="1843"/>
                  </a:lnTo>
                  <a:lnTo>
                    <a:pt x="1523" y="1830"/>
                  </a:lnTo>
                  <a:lnTo>
                    <a:pt x="1534" y="1817"/>
                  </a:lnTo>
                  <a:lnTo>
                    <a:pt x="1547" y="1805"/>
                  </a:lnTo>
                  <a:lnTo>
                    <a:pt x="1561" y="1793"/>
                  </a:lnTo>
                  <a:lnTo>
                    <a:pt x="1576" y="1782"/>
                  </a:lnTo>
                  <a:lnTo>
                    <a:pt x="1591" y="1772"/>
                  </a:lnTo>
                  <a:lnTo>
                    <a:pt x="1608" y="1761"/>
                  </a:lnTo>
                  <a:lnTo>
                    <a:pt x="1623" y="1753"/>
                  </a:lnTo>
                  <a:lnTo>
                    <a:pt x="1640" y="1745"/>
                  </a:lnTo>
                  <a:lnTo>
                    <a:pt x="1655" y="1739"/>
                  </a:lnTo>
                  <a:lnTo>
                    <a:pt x="1669" y="1735"/>
                  </a:lnTo>
                  <a:lnTo>
                    <a:pt x="1682" y="1732"/>
                  </a:lnTo>
                  <a:lnTo>
                    <a:pt x="1695" y="1731"/>
                  </a:lnTo>
                  <a:lnTo>
                    <a:pt x="1699" y="1731"/>
                  </a:lnTo>
                  <a:lnTo>
                    <a:pt x="1702" y="1729"/>
                  </a:lnTo>
                  <a:lnTo>
                    <a:pt x="1706" y="1727"/>
                  </a:lnTo>
                  <a:lnTo>
                    <a:pt x="1709" y="1725"/>
                  </a:lnTo>
                  <a:lnTo>
                    <a:pt x="1717" y="1718"/>
                  </a:lnTo>
                  <a:lnTo>
                    <a:pt x="1724" y="1709"/>
                  </a:lnTo>
                  <a:lnTo>
                    <a:pt x="1733" y="1701"/>
                  </a:lnTo>
                  <a:lnTo>
                    <a:pt x="1743" y="1694"/>
                  </a:lnTo>
                  <a:lnTo>
                    <a:pt x="1748" y="1692"/>
                  </a:lnTo>
                  <a:lnTo>
                    <a:pt x="1754" y="1690"/>
                  </a:lnTo>
                  <a:lnTo>
                    <a:pt x="1760" y="1688"/>
                  </a:lnTo>
                  <a:lnTo>
                    <a:pt x="1768" y="1688"/>
                  </a:lnTo>
                  <a:lnTo>
                    <a:pt x="1779" y="1684"/>
                  </a:lnTo>
                  <a:lnTo>
                    <a:pt x="1789" y="1682"/>
                  </a:lnTo>
                  <a:lnTo>
                    <a:pt x="1798" y="1681"/>
                  </a:lnTo>
                  <a:lnTo>
                    <a:pt x="1807" y="1680"/>
                  </a:lnTo>
                  <a:lnTo>
                    <a:pt x="1820" y="1681"/>
                  </a:lnTo>
                  <a:lnTo>
                    <a:pt x="1834" y="1682"/>
                  </a:lnTo>
                  <a:lnTo>
                    <a:pt x="1854" y="1681"/>
                  </a:lnTo>
                  <a:lnTo>
                    <a:pt x="1868" y="1679"/>
                  </a:lnTo>
                  <a:lnTo>
                    <a:pt x="1874" y="1678"/>
                  </a:lnTo>
                  <a:lnTo>
                    <a:pt x="1878" y="1676"/>
                  </a:lnTo>
                  <a:lnTo>
                    <a:pt x="1882" y="1673"/>
                  </a:lnTo>
                  <a:lnTo>
                    <a:pt x="1885" y="1670"/>
                  </a:lnTo>
                  <a:lnTo>
                    <a:pt x="1890" y="1663"/>
                  </a:lnTo>
                  <a:lnTo>
                    <a:pt x="1893" y="1653"/>
                  </a:lnTo>
                  <a:lnTo>
                    <a:pt x="1897" y="1641"/>
                  </a:lnTo>
                  <a:lnTo>
                    <a:pt x="1901" y="1626"/>
                  </a:lnTo>
                  <a:lnTo>
                    <a:pt x="1927" y="1571"/>
                  </a:lnTo>
                  <a:lnTo>
                    <a:pt x="1939" y="1553"/>
                  </a:lnTo>
                  <a:lnTo>
                    <a:pt x="1949" y="1535"/>
                  </a:lnTo>
                  <a:lnTo>
                    <a:pt x="1959" y="1518"/>
                  </a:lnTo>
                  <a:lnTo>
                    <a:pt x="1967" y="1500"/>
                  </a:lnTo>
                  <a:lnTo>
                    <a:pt x="1972" y="1480"/>
                  </a:lnTo>
                  <a:lnTo>
                    <a:pt x="1977" y="1460"/>
                  </a:lnTo>
                  <a:lnTo>
                    <a:pt x="1980" y="1437"/>
                  </a:lnTo>
                  <a:lnTo>
                    <a:pt x="1980" y="1411"/>
                  </a:lnTo>
                  <a:lnTo>
                    <a:pt x="1981" y="1405"/>
                  </a:lnTo>
                  <a:lnTo>
                    <a:pt x="1982" y="1400"/>
                  </a:lnTo>
                  <a:lnTo>
                    <a:pt x="1983" y="1395"/>
                  </a:lnTo>
                  <a:lnTo>
                    <a:pt x="1986" y="1391"/>
                  </a:lnTo>
                  <a:lnTo>
                    <a:pt x="1991" y="1382"/>
                  </a:lnTo>
                  <a:lnTo>
                    <a:pt x="1997" y="1372"/>
                  </a:lnTo>
                  <a:lnTo>
                    <a:pt x="2003" y="1364"/>
                  </a:lnTo>
                  <a:lnTo>
                    <a:pt x="2009" y="1354"/>
                  </a:lnTo>
                  <a:lnTo>
                    <a:pt x="2011" y="1349"/>
                  </a:lnTo>
                  <a:lnTo>
                    <a:pt x="2012" y="1343"/>
                  </a:lnTo>
                  <a:lnTo>
                    <a:pt x="2013" y="1337"/>
                  </a:lnTo>
                  <a:lnTo>
                    <a:pt x="2014" y="1331"/>
                  </a:lnTo>
                  <a:lnTo>
                    <a:pt x="2014" y="1307"/>
                  </a:lnTo>
                  <a:lnTo>
                    <a:pt x="2014" y="1288"/>
                  </a:lnTo>
                  <a:lnTo>
                    <a:pt x="2014" y="1271"/>
                  </a:lnTo>
                  <a:lnTo>
                    <a:pt x="2014" y="1250"/>
                  </a:lnTo>
                  <a:lnTo>
                    <a:pt x="2011" y="1223"/>
                  </a:lnTo>
                  <a:lnTo>
                    <a:pt x="2004" y="1185"/>
                  </a:lnTo>
                  <a:lnTo>
                    <a:pt x="2000" y="1165"/>
                  </a:lnTo>
                  <a:lnTo>
                    <a:pt x="1997" y="1145"/>
                  </a:lnTo>
                  <a:lnTo>
                    <a:pt x="1994" y="1129"/>
                  </a:lnTo>
                  <a:lnTo>
                    <a:pt x="1993" y="1115"/>
                  </a:lnTo>
                  <a:lnTo>
                    <a:pt x="1994" y="1108"/>
                  </a:lnTo>
                  <a:lnTo>
                    <a:pt x="1997" y="1102"/>
                  </a:lnTo>
                  <a:lnTo>
                    <a:pt x="1999" y="1096"/>
                  </a:lnTo>
                  <a:lnTo>
                    <a:pt x="2002" y="1090"/>
                  </a:lnTo>
                  <a:lnTo>
                    <a:pt x="2006" y="1085"/>
                  </a:lnTo>
                  <a:lnTo>
                    <a:pt x="2012" y="1081"/>
                  </a:lnTo>
                  <a:lnTo>
                    <a:pt x="2017" y="1077"/>
                  </a:lnTo>
                  <a:lnTo>
                    <a:pt x="2023" y="1073"/>
                  </a:lnTo>
                  <a:lnTo>
                    <a:pt x="2035" y="1067"/>
                  </a:lnTo>
                  <a:lnTo>
                    <a:pt x="2047" y="1063"/>
                  </a:lnTo>
                  <a:lnTo>
                    <a:pt x="2058" y="1060"/>
                  </a:lnTo>
                  <a:lnTo>
                    <a:pt x="2067" y="1060"/>
                  </a:lnTo>
                  <a:lnTo>
                    <a:pt x="2067" y="1046"/>
                  </a:lnTo>
                  <a:lnTo>
                    <a:pt x="2069" y="1032"/>
                  </a:lnTo>
                  <a:lnTo>
                    <a:pt x="2071" y="1020"/>
                  </a:lnTo>
                  <a:lnTo>
                    <a:pt x="2073" y="1009"/>
                  </a:lnTo>
                  <a:lnTo>
                    <a:pt x="2078" y="999"/>
                  </a:lnTo>
                  <a:lnTo>
                    <a:pt x="2081" y="990"/>
                  </a:lnTo>
                  <a:lnTo>
                    <a:pt x="2087" y="980"/>
                  </a:lnTo>
                  <a:lnTo>
                    <a:pt x="2092" y="972"/>
                  </a:lnTo>
                  <a:lnTo>
                    <a:pt x="2104" y="956"/>
                  </a:lnTo>
                  <a:lnTo>
                    <a:pt x="2117" y="943"/>
                  </a:lnTo>
                  <a:lnTo>
                    <a:pt x="2132" y="929"/>
                  </a:lnTo>
                  <a:lnTo>
                    <a:pt x="2147" y="917"/>
                  </a:lnTo>
                  <a:lnTo>
                    <a:pt x="2161" y="904"/>
                  </a:lnTo>
                  <a:lnTo>
                    <a:pt x="2175" y="891"/>
                  </a:lnTo>
                  <a:lnTo>
                    <a:pt x="2183" y="885"/>
                  </a:lnTo>
                  <a:lnTo>
                    <a:pt x="2190" y="877"/>
                  </a:lnTo>
                  <a:lnTo>
                    <a:pt x="2195" y="869"/>
                  </a:lnTo>
                  <a:lnTo>
                    <a:pt x="2202" y="861"/>
                  </a:lnTo>
                  <a:lnTo>
                    <a:pt x="2206" y="852"/>
                  </a:lnTo>
                  <a:lnTo>
                    <a:pt x="2212" y="843"/>
                  </a:lnTo>
                  <a:lnTo>
                    <a:pt x="2216" y="833"/>
                  </a:lnTo>
                  <a:lnTo>
                    <a:pt x="2219" y="822"/>
                  </a:lnTo>
                  <a:lnTo>
                    <a:pt x="2223" y="810"/>
                  </a:lnTo>
                  <a:lnTo>
                    <a:pt x="2225" y="798"/>
                  </a:lnTo>
                  <a:lnTo>
                    <a:pt x="2226" y="784"/>
                  </a:lnTo>
                  <a:lnTo>
                    <a:pt x="2226" y="770"/>
                  </a:lnTo>
                  <a:lnTo>
                    <a:pt x="2225" y="752"/>
                  </a:lnTo>
                  <a:lnTo>
                    <a:pt x="2222" y="732"/>
                  </a:lnTo>
                  <a:lnTo>
                    <a:pt x="2217" y="711"/>
                  </a:lnTo>
                  <a:lnTo>
                    <a:pt x="2212" y="689"/>
                  </a:lnTo>
                  <a:lnTo>
                    <a:pt x="2205" y="668"/>
                  </a:lnTo>
                  <a:lnTo>
                    <a:pt x="2199" y="649"/>
                  </a:lnTo>
                  <a:lnTo>
                    <a:pt x="2192" y="633"/>
                  </a:lnTo>
                  <a:lnTo>
                    <a:pt x="2186" y="622"/>
                  </a:lnTo>
                  <a:lnTo>
                    <a:pt x="2182" y="614"/>
                  </a:lnTo>
                  <a:lnTo>
                    <a:pt x="2178" y="608"/>
                  </a:lnTo>
                  <a:lnTo>
                    <a:pt x="2173" y="604"/>
                  </a:lnTo>
                  <a:lnTo>
                    <a:pt x="2168" y="601"/>
                  </a:lnTo>
                  <a:lnTo>
                    <a:pt x="2163" y="600"/>
                  </a:lnTo>
                  <a:lnTo>
                    <a:pt x="2157" y="599"/>
                  </a:lnTo>
                  <a:lnTo>
                    <a:pt x="2151" y="600"/>
                  </a:lnTo>
                  <a:lnTo>
                    <a:pt x="2146" y="601"/>
                  </a:lnTo>
                  <a:lnTo>
                    <a:pt x="2134" y="603"/>
                  </a:lnTo>
                  <a:lnTo>
                    <a:pt x="2122" y="605"/>
                  </a:lnTo>
                  <a:lnTo>
                    <a:pt x="2116" y="605"/>
                  </a:lnTo>
                  <a:lnTo>
                    <a:pt x="2111" y="604"/>
                  </a:lnTo>
                  <a:lnTo>
                    <a:pt x="2105" y="602"/>
                  </a:lnTo>
                  <a:lnTo>
                    <a:pt x="2100" y="597"/>
                  </a:lnTo>
                  <a:lnTo>
                    <a:pt x="2089" y="590"/>
                  </a:lnTo>
                  <a:lnTo>
                    <a:pt x="2079" y="582"/>
                  </a:lnTo>
                  <a:lnTo>
                    <a:pt x="2069" y="573"/>
                  </a:lnTo>
                  <a:lnTo>
                    <a:pt x="2059" y="563"/>
                  </a:lnTo>
                  <a:lnTo>
                    <a:pt x="2039" y="540"/>
                  </a:lnTo>
                  <a:lnTo>
                    <a:pt x="2021" y="518"/>
                  </a:lnTo>
                  <a:lnTo>
                    <a:pt x="2010" y="507"/>
                  </a:lnTo>
                  <a:lnTo>
                    <a:pt x="2000" y="497"/>
                  </a:lnTo>
                  <a:lnTo>
                    <a:pt x="1989" y="488"/>
                  </a:lnTo>
                  <a:lnTo>
                    <a:pt x="1977" y="478"/>
                  </a:lnTo>
                  <a:lnTo>
                    <a:pt x="1965" y="471"/>
                  </a:lnTo>
                  <a:lnTo>
                    <a:pt x="1950" y="466"/>
                  </a:lnTo>
                  <a:lnTo>
                    <a:pt x="1944" y="464"/>
                  </a:lnTo>
                  <a:lnTo>
                    <a:pt x="1936" y="463"/>
                  </a:lnTo>
                  <a:lnTo>
                    <a:pt x="1928" y="462"/>
                  </a:lnTo>
                  <a:lnTo>
                    <a:pt x="1921" y="462"/>
                  </a:lnTo>
                  <a:lnTo>
                    <a:pt x="1898" y="462"/>
                  </a:lnTo>
                  <a:lnTo>
                    <a:pt x="1878" y="462"/>
                  </a:lnTo>
                  <a:lnTo>
                    <a:pt x="1860" y="462"/>
                  </a:lnTo>
                  <a:lnTo>
                    <a:pt x="1841" y="462"/>
                  </a:lnTo>
                  <a:lnTo>
                    <a:pt x="1826" y="461"/>
                  </a:lnTo>
                  <a:lnTo>
                    <a:pt x="1814" y="460"/>
                  </a:lnTo>
                  <a:lnTo>
                    <a:pt x="1802" y="458"/>
                  </a:lnTo>
                  <a:lnTo>
                    <a:pt x="1791" y="456"/>
                  </a:lnTo>
                  <a:lnTo>
                    <a:pt x="1780" y="453"/>
                  </a:lnTo>
                  <a:lnTo>
                    <a:pt x="1768" y="451"/>
                  </a:lnTo>
                  <a:lnTo>
                    <a:pt x="1755" y="450"/>
                  </a:lnTo>
                  <a:lnTo>
                    <a:pt x="1742" y="450"/>
                  </a:lnTo>
                  <a:lnTo>
                    <a:pt x="1725" y="450"/>
                  </a:lnTo>
                  <a:lnTo>
                    <a:pt x="1713" y="452"/>
                  </a:lnTo>
                  <a:lnTo>
                    <a:pt x="1703" y="454"/>
                  </a:lnTo>
                  <a:lnTo>
                    <a:pt x="1696" y="458"/>
                  </a:lnTo>
                  <a:lnTo>
                    <a:pt x="1689" y="462"/>
                  </a:lnTo>
                  <a:lnTo>
                    <a:pt x="1685" y="467"/>
                  </a:lnTo>
                  <a:lnTo>
                    <a:pt x="1679" y="473"/>
                  </a:lnTo>
                  <a:lnTo>
                    <a:pt x="1675" y="480"/>
                  </a:lnTo>
                  <a:lnTo>
                    <a:pt x="1672" y="471"/>
                  </a:lnTo>
                  <a:lnTo>
                    <a:pt x="1669" y="462"/>
                  </a:lnTo>
                  <a:lnTo>
                    <a:pt x="1669" y="454"/>
                  </a:lnTo>
                  <a:lnTo>
                    <a:pt x="1670" y="447"/>
                  </a:lnTo>
                  <a:lnTo>
                    <a:pt x="1673" y="436"/>
                  </a:lnTo>
                  <a:lnTo>
                    <a:pt x="1675" y="430"/>
                  </a:lnTo>
                  <a:lnTo>
                    <a:pt x="1675" y="426"/>
                  </a:lnTo>
                  <a:lnTo>
                    <a:pt x="1673" y="421"/>
                  </a:lnTo>
                  <a:lnTo>
                    <a:pt x="1670" y="417"/>
                  </a:lnTo>
                  <a:lnTo>
                    <a:pt x="1668" y="413"/>
                  </a:lnTo>
                  <a:lnTo>
                    <a:pt x="1664" y="406"/>
                  </a:lnTo>
                  <a:lnTo>
                    <a:pt x="1662" y="400"/>
                  </a:lnTo>
                  <a:lnTo>
                    <a:pt x="1655" y="400"/>
                  </a:lnTo>
                  <a:lnTo>
                    <a:pt x="1648" y="398"/>
                  </a:lnTo>
                  <a:lnTo>
                    <a:pt x="1643" y="396"/>
                  </a:lnTo>
                  <a:lnTo>
                    <a:pt x="1636" y="394"/>
                  </a:lnTo>
                  <a:lnTo>
                    <a:pt x="1624" y="387"/>
                  </a:lnTo>
                  <a:lnTo>
                    <a:pt x="1612" y="379"/>
                  </a:lnTo>
                  <a:lnTo>
                    <a:pt x="1596" y="363"/>
                  </a:lnTo>
                  <a:lnTo>
                    <a:pt x="1588" y="357"/>
                  </a:lnTo>
                  <a:lnTo>
                    <a:pt x="1581" y="359"/>
                  </a:lnTo>
                  <a:lnTo>
                    <a:pt x="1574" y="360"/>
                  </a:lnTo>
                  <a:lnTo>
                    <a:pt x="1567" y="361"/>
                  </a:lnTo>
                  <a:lnTo>
                    <a:pt x="1560" y="362"/>
                  </a:lnTo>
                  <a:lnTo>
                    <a:pt x="1546" y="361"/>
                  </a:lnTo>
                  <a:lnTo>
                    <a:pt x="1534" y="358"/>
                  </a:lnTo>
                  <a:lnTo>
                    <a:pt x="1523" y="354"/>
                  </a:lnTo>
                  <a:lnTo>
                    <a:pt x="1512" y="348"/>
                  </a:lnTo>
                  <a:lnTo>
                    <a:pt x="1504" y="341"/>
                  </a:lnTo>
                  <a:lnTo>
                    <a:pt x="1496" y="333"/>
                  </a:lnTo>
                  <a:lnTo>
                    <a:pt x="1468" y="333"/>
                  </a:lnTo>
                  <a:lnTo>
                    <a:pt x="1468" y="337"/>
                  </a:lnTo>
                  <a:lnTo>
                    <a:pt x="1466" y="342"/>
                  </a:lnTo>
                  <a:lnTo>
                    <a:pt x="1463" y="349"/>
                  </a:lnTo>
                  <a:lnTo>
                    <a:pt x="1459" y="357"/>
                  </a:lnTo>
                  <a:lnTo>
                    <a:pt x="1446" y="373"/>
                  </a:lnTo>
                  <a:lnTo>
                    <a:pt x="1433" y="390"/>
                  </a:lnTo>
                  <a:lnTo>
                    <a:pt x="1426" y="398"/>
                  </a:lnTo>
                  <a:lnTo>
                    <a:pt x="1419" y="404"/>
                  </a:lnTo>
                  <a:lnTo>
                    <a:pt x="1411" y="409"/>
                  </a:lnTo>
                  <a:lnTo>
                    <a:pt x="1405" y="413"/>
                  </a:lnTo>
                  <a:lnTo>
                    <a:pt x="1401" y="414"/>
                  </a:lnTo>
                  <a:lnTo>
                    <a:pt x="1398" y="415"/>
                  </a:lnTo>
                  <a:lnTo>
                    <a:pt x="1395" y="415"/>
                  </a:lnTo>
                  <a:lnTo>
                    <a:pt x="1392" y="414"/>
                  </a:lnTo>
                  <a:lnTo>
                    <a:pt x="1389" y="413"/>
                  </a:lnTo>
                  <a:lnTo>
                    <a:pt x="1387" y="412"/>
                  </a:lnTo>
                  <a:lnTo>
                    <a:pt x="1385" y="409"/>
                  </a:lnTo>
                  <a:lnTo>
                    <a:pt x="1383" y="406"/>
                  </a:lnTo>
                  <a:lnTo>
                    <a:pt x="1367" y="406"/>
                  </a:lnTo>
                  <a:lnTo>
                    <a:pt x="1352" y="406"/>
                  </a:lnTo>
                  <a:lnTo>
                    <a:pt x="1338" y="405"/>
                  </a:lnTo>
                  <a:lnTo>
                    <a:pt x="1325" y="402"/>
                  </a:lnTo>
                  <a:lnTo>
                    <a:pt x="1318" y="401"/>
                  </a:lnTo>
                  <a:lnTo>
                    <a:pt x="1312" y="399"/>
                  </a:lnTo>
                  <a:lnTo>
                    <a:pt x="1308" y="396"/>
                  </a:lnTo>
                  <a:lnTo>
                    <a:pt x="1304" y="393"/>
                  </a:lnTo>
                  <a:lnTo>
                    <a:pt x="1300" y="390"/>
                  </a:lnTo>
                  <a:lnTo>
                    <a:pt x="1298" y="386"/>
                  </a:lnTo>
                  <a:lnTo>
                    <a:pt x="1297" y="381"/>
                  </a:lnTo>
                  <a:lnTo>
                    <a:pt x="1296" y="375"/>
                  </a:lnTo>
                  <a:lnTo>
                    <a:pt x="1270" y="375"/>
                  </a:lnTo>
                  <a:lnTo>
                    <a:pt x="1259" y="380"/>
                  </a:lnTo>
                  <a:lnTo>
                    <a:pt x="1247" y="384"/>
                  </a:lnTo>
                  <a:lnTo>
                    <a:pt x="1240" y="384"/>
                  </a:lnTo>
                  <a:lnTo>
                    <a:pt x="1235" y="384"/>
                  </a:lnTo>
                  <a:lnTo>
                    <a:pt x="1228" y="384"/>
                  </a:lnTo>
                  <a:lnTo>
                    <a:pt x="1224" y="382"/>
                  </a:lnTo>
                  <a:lnTo>
                    <a:pt x="1283" y="333"/>
                  </a:lnTo>
                  <a:lnTo>
                    <a:pt x="1286" y="321"/>
                  </a:lnTo>
                  <a:lnTo>
                    <a:pt x="1289" y="309"/>
                  </a:lnTo>
                  <a:lnTo>
                    <a:pt x="1294" y="299"/>
                  </a:lnTo>
                  <a:lnTo>
                    <a:pt x="1299" y="290"/>
                  </a:lnTo>
                  <a:lnTo>
                    <a:pt x="1305" y="282"/>
                  </a:lnTo>
                  <a:lnTo>
                    <a:pt x="1310" y="274"/>
                  </a:lnTo>
                  <a:lnTo>
                    <a:pt x="1317" y="268"/>
                  </a:lnTo>
                  <a:lnTo>
                    <a:pt x="1323" y="260"/>
                  </a:lnTo>
                  <a:lnTo>
                    <a:pt x="1349" y="240"/>
                  </a:lnTo>
                  <a:lnTo>
                    <a:pt x="1370" y="222"/>
                  </a:lnTo>
                  <a:lnTo>
                    <a:pt x="1362" y="217"/>
                  </a:lnTo>
                  <a:lnTo>
                    <a:pt x="1356" y="213"/>
                  </a:lnTo>
                  <a:lnTo>
                    <a:pt x="1352" y="210"/>
                  </a:lnTo>
                  <a:lnTo>
                    <a:pt x="1349" y="205"/>
                  </a:lnTo>
                  <a:lnTo>
                    <a:pt x="1345" y="201"/>
                  </a:lnTo>
                  <a:lnTo>
                    <a:pt x="1344" y="196"/>
                  </a:lnTo>
                  <a:lnTo>
                    <a:pt x="1343" y="191"/>
                  </a:lnTo>
                  <a:lnTo>
                    <a:pt x="1343" y="184"/>
                  </a:lnTo>
                  <a:lnTo>
                    <a:pt x="1338" y="184"/>
                  </a:lnTo>
                  <a:lnTo>
                    <a:pt x="1333" y="183"/>
                  </a:lnTo>
                  <a:lnTo>
                    <a:pt x="1330" y="182"/>
                  </a:lnTo>
                  <a:lnTo>
                    <a:pt x="1326" y="179"/>
                  </a:lnTo>
                  <a:lnTo>
                    <a:pt x="1320" y="174"/>
                  </a:lnTo>
                  <a:lnTo>
                    <a:pt x="1315" y="166"/>
                  </a:lnTo>
                  <a:lnTo>
                    <a:pt x="1310" y="157"/>
                  </a:lnTo>
                  <a:lnTo>
                    <a:pt x="1307" y="146"/>
                  </a:lnTo>
                  <a:lnTo>
                    <a:pt x="1305" y="135"/>
                  </a:lnTo>
                  <a:lnTo>
                    <a:pt x="1301" y="124"/>
                  </a:lnTo>
                  <a:lnTo>
                    <a:pt x="1298" y="100"/>
                  </a:lnTo>
                  <a:lnTo>
                    <a:pt x="1293" y="78"/>
                  </a:lnTo>
                  <a:lnTo>
                    <a:pt x="1291" y="68"/>
                  </a:lnTo>
                  <a:lnTo>
                    <a:pt x="1286" y="60"/>
                  </a:lnTo>
                  <a:lnTo>
                    <a:pt x="1282" y="54"/>
                  </a:lnTo>
                  <a:lnTo>
                    <a:pt x="1276" y="49"/>
                  </a:lnTo>
                  <a:lnTo>
                    <a:pt x="1264" y="71"/>
                  </a:lnTo>
                  <a:lnTo>
                    <a:pt x="1240" y="109"/>
                  </a:lnTo>
                  <a:lnTo>
                    <a:pt x="1227" y="128"/>
                  </a:lnTo>
                  <a:lnTo>
                    <a:pt x="1214" y="144"/>
                  </a:lnTo>
                  <a:lnTo>
                    <a:pt x="1207" y="150"/>
                  </a:lnTo>
                  <a:lnTo>
                    <a:pt x="1200" y="156"/>
                  </a:lnTo>
                  <a:lnTo>
                    <a:pt x="1195" y="159"/>
                  </a:lnTo>
                  <a:lnTo>
                    <a:pt x="1189" y="160"/>
                  </a:lnTo>
                  <a:lnTo>
                    <a:pt x="1124" y="135"/>
                  </a:lnTo>
                  <a:lnTo>
                    <a:pt x="1113" y="139"/>
                  </a:lnTo>
                  <a:lnTo>
                    <a:pt x="1102" y="142"/>
                  </a:lnTo>
                  <a:lnTo>
                    <a:pt x="1088" y="144"/>
                  </a:lnTo>
                  <a:lnTo>
                    <a:pt x="1075" y="146"/>
                  </a:lnTo>
                  <a:lnTo>
                    <a:pt x="1047" y="147"/>
                  </a:lnTo>
                  <a:lnTo>
                    <a:pt x="1017" y="147"/>
                  </a:lnTo>
                  <a:lnTo>
                    <a:pt x="1016" y="152"/>
                  </a:lnTo>
                  <a:lnTo>
                    <a:pt x="1015" y="157"/>
                  </a:lnTo>
                  <a:lnTo>
                    <a:pt x="1013" y="161"/>
                  </a:lnTo>
                  <a:lnTo>
                    <a:pt x="1009" y="165"/>
                  </a:lnTo>
                  <a:lnTo>
                    <a:pt x="1006" y="168"/>
                  </a:lnTo>
                  <a:lnTo>
                    <a:pt x="1003" y="170"/>
                  </a:lnTo>
                  <a:lnTo>
                    <a:pt x="1000" y="172"/>
                  </a:lnTo>
                  <a:lnTo>
                    <a:pt x="997" y="172"/>
                  </a:lnTo>
                  <a:lnTo>
                    <a:pt x="992" y="173"/>
                  </a:lnTo>
                  <a:lnTo>
                    <a:pt x="987" y="175"/>
                  </a:lnTo>
                  <a:lnTo>
                    <a:pt x="985" y="175"/>
                  </a:lnTo>
                  <a:lnTo>
                    <a:pt x="982" y="175"/>
                  </a:lnTo>
                  <a:lnTo>
                    <a:pt x="980" y="174"/>
                  </a:lnTo>
                  <a:lnTo>
                    <a:pt x="978" y="172"/>
                  </a:lnTo>
                  <a:lnTo>
                    <a:pt x="976" y="176"/>
                  </a:lnTo>
                  <a:lnTo>
                    <a:pt x="972" y="179"/>
                  </a:lnTo>
                  <a:lnTo>
                    <a:pt x="967" y="183"/>
                  </a:lnTo>
                  <a:lnTo>
                    <a:pt x="960" y="187"/>
                  </a:lnTo>
                  <a:lnTo>
                    <a:pt x="941" y="194"/>
                  </a:lnTo>
                  <a:lnTo>
                    <a:pt x="920" y="200"/>
                  </a:lnTo>
                  <a:lnTo>
                    <a:pt x="879" y="212"/>
                  </a:lnTo>
                  <a:lnTo>
                    <a:pt x="858" y="216"/>
                  </a:lnTo>
                  <a:lnTo>
                    <a:pt x="851" y="215"/>
                  </a:lnTo>
                  <a:lnTo>
                    <a:pt x="846" y="213"/>
                  </a:lnTo>
                  <a:lnTo>
                    <a:pt x="839" y="208"/>
                  </a:lnTo>
                  <a:lnTo>
                    <a:pt x="834" y="203"/>
                  </a:lnTo>
                  <a:lnTo>
                    <a:pt x="827" y="197"/>
                  </a:lnTo>
                  <a:lnTo>
                    <a:pt x="822" y="191"/>
                  </a:lnTo>
                  <a:lnTo>
                    <a:pt x="817" y="184"/>
                  </a:lnTo>
                  <a:lnTo>
                    <a:pt x="812" y="176"/>
                  </a:lnTo>
                  <a:lnTo>
                    <a:pt x="803" y="161"/>
                  </a:lnTo>
                  <a:lnTo>
                    <a:pt x="796" y="145"/>
                  </a:lnTo>
                  <a:lnTo>
                    <a:pt x="793" y="132"/>
                  </a:lnTo>
                  <a:lnTo>
                    <a:pt x="791" y="123"/>
                  </a:lnTo>
                  <a:lnTo>
                    <a:pt x="792" y="116"/>
                  </a:lnTo>
                  <a:lnTo>
                    <a:pt x="794" y="109"/>
                  </a:lnTo>
                  <a:lnTo>
                    <a:pt x="798" y="103"/>
                  </a:lnTo>
                  <a:lnTo>
                    <a:pt x="801" y="95"/>
                  </a:lnTo>
                  <a:lnTo>
                    <a:pt x="805" y="88"/>
                  </a:lnTo>
                  <a:lnTo>
                    <a:pt x="808" y="81"/>
                  </a:lnTo>
                  <a:lnTo>
                    <a:pt x="811" y="74"/>
                  </a:lnTo>
                  <a:lnTo>
                    <a:pt x="811" y="67"/>
                  </a:lnTo>
                  <a:lnTo>
                    <a:pt x="811" y="53"/>
                  </a:lnTo>
                  <a:lnTo>
                    <a:pt x="808" y="39"/>
                  </a:lnTo>
                  <a:lnTo>
                    <a:pt x="806" y="33"/>
                  </a:lnTo>
                  <a:lnTo>
                    <a:pt x="804" y="28"/>
                  </a:lnTo>
                  <a:lnTo>
                    <a:pt x="801" y="24"/>
                  </a:lnTo>
                  <a:lnTo>
                    <a:pt x="798" y="20"/>
                  </a:lnTo>
                  <a:lnTo>
                    <a:pt x="794" y="16"/>
                  </a:lnTo>
                  <a:lnTo>
                    <a:pt x="789" y="12"/>
                  </a:lnTo>
                  <a:lnTo>
                    <a:pt x="783" y="9"/>
                  </a:lnTo>
                  <a:lnTo>
                    <a:pt x="778" y="7"/>
                  </a:lnTo>
                  <a:lnTo>
                    <a:pt x="762" y="3"/>
                  </a:lnTo>
                  <a:lnTo>
                    <a:pt x="745" y="0"/>
                  </a:lnTo>
                  <a:lnTo>
                    <a:pt x="739" y="10"/>
                  </a:lnTo>
                  <a:lnTo>
                    <a:pt x="733" y="21"/>
                  </a:lnTo>
                  <a:lnTo>
                    <a:pt x="729" y="23"/>
                  </a:lnTo>
                  <a:lnTo>
                    <a:pt x="727" y="25"/>
                  </a:lnTo>
                  <a:lnTo>
                    <a:pt x="725" y="26"/>
                  </a:lnTo>
                  <a:lnTo>
                    <a:pt x="722" y="27"/>
                  </a:lnTo>
                  <a:lnTo>
                    <a:pt x="717" y="27"/>
                  </a:lnTo>
                  <a:lnTo>
                    <a:pt x="714" y="27"/>
                  </a:lnTo>
                  <a:lnTo>
                    <a:pt x="710" y="26"/>
                  </a:lnTo>
                  <a:lnTo>
                    <a:pt x="705" y="24"/>
                  </a:lnTo>
                  <a:lnTo>
                    <a:pt x="703" y="28"/>
                  </a:lnTo>
                  <a:lnTo>
                    <a:pt x="700" y="31"/>
                  </a:lnTo>
                  <a:lnTo>
                    <a:pt x="695" y="35"/>
                  </a:lnTo>
                  <a:lnTo>
                    <a:pt x="690" y="39"/>
                  </a:lnTo>
                  <a:lnTo>
                    <a:pt x="677" y="47"/>
                  </a:lnTo>
                  <a:lnTo>
                    <a:pt x="662" y="55"/>
                  </a:lnTo>
                  <a:lnTo>
                    <a:pt x="648" y="63"/>
                  </a:lnTo>
                  <a:lnTo>
                    <a:pt x="637" y="71"/>
                  </a:lnTo>
                  <a:lnTo>
                    <a:pt x="632" y="75"/>
                  </a:lnTo>
                  <a:lnTo>
                    <a:pt x="628" y="79"/>
                  </a:lnTo>
                  <a:lnTo>
                    <a:pt x="626" y="82"/>
                  </a:lnTo>
                  <a:lnTo>
                    <a:pt x="625" y="86"/>
                  </a:lnTo>
                  <a:lnTo>
                    <a:pt x="612" y="79"/>
                  </a:lnTo>
                  <a:lnTo>
                    <a:pt x="589" y="70"/>
                  </a:lnTo>
                  <a:lnTo>
                    <a:pt x="566" y="62"/>
                  </a:lnTo>
                  <a:lnTo>
                    <a:pt x="552" y="55"/>
                  </a:lnTo>
                  <a:lnTo>
                    <a:pt x="525" y="55"/>
                  </a:lnTo>
                  <a:lnTo>
                    <a:pt x="525" y="99"/>
                  </a:lnTo>
                  <a:lnTo>
                    <a:pt x="535" y="114"/>
                  </a:lnTo>
                  <a:lnTo>
                    <a:pt x="552" y="137"/>
                  </a:lnTo>
                  <a:lnTo>
                    <a:pt x="566" y="160"/>
                  </a:lnTo>
                  <a:lnTo>
                    <a:pt x="572" y="172"/>
                  </a:lnTo>
                  <a:lnTo>
                    <a:pt x="571" y="178"/>
                  </a:lnTo>
                  <a:lnTo>
                    <a:pt x="569" y="185"/>
                  </a:lnTo>
                  <a:lnTo>
                    <a:pt x="566" y="191"/>
                  </a:lnTo>
                  <a:lnTo>
                    <a:pt x="560" y="198"/>
                  </a:lnTo>
                  <a:lnTo>
                    <a:pt x="555" y="205"/>
                  </a:lnTo>
                  <a:lnTo>
                    <a:pt x="548" y="213"/>
                  </a:lnTo>
                  <a:lnTo>
                    <a:pt x="541" y="220"/>
                  </a:lnTo>
                  <a:lnTo>
                    <a:pt x="532" y="227"/>
                  </a:lnTo>
                  <a:lnTo>
                    <a:pt x="523" y="233"/>
                  </a:lnTo>
                  <a:lnTo>
                    <a:pt x="513" y="239"/>
                  </a:lnTo>
                  <a:lnTo>
                    <a:pt x="503" y="244"/>
                  </a:lnTo>
                  <a:lnTo>
                    <a:pt x="493" y="249"/>
                  </a:lnTo>
                  <a:lnTo>
                    <a:pt x="483" y="253"/>
                  </a:lnTo>
                  <a:lnTo>
                    <a:pt x="472" y="256"/>
                  </a:lnTo>
                  <a:lnTo>
                    <a:pt x="463" y="257"/>
                  </a:lnTo>
                  <a:lnTo>
                    <a:pt x="453" y="258"/>
                  </a:lnTo>
                  <a:lnTo>
                    <a:pt x="446" y="258"/>
                  </a:lnTo>
                  <a:lnTo>
                    <a:pt x="440" y="256"/>
                  </a:lnTo>
                  <a:lnTo>
                    <a:pt x="433" y="254"/>
                  </a:lnTo>
                  <a:lnTo>
                    <a:pt x="426" y="252"/>
                  </a:lnTo>
                  <a:lnTo>
                    <a:pt x="413" y="245"/>
                  </a:lnTo>
                  <a:lnTo>
                    <a:pt x="401" y="235"/>
                  </a:lnTo>
                  <a:lnTo>
                    <a:pt x="389" y="224"/>
                  </a:lnTo>
                  <a:lnTo>
                    <a:pt x="378" y="212"/>
                  </a:lnTo>
                  <a:lnTo>
                    <a:pt x="368" y="198"/>
                  </a:lnTo>
                  <a:lnTo>
                    <a:pt x="359" y="184"/>
                  </a:lnTo>
                  <a:lnTo>
                    <a:pt x="330" y="190"/>
                  </a:lnTo>
                  <a:lnTo>
                    <a:pt x="286" y="197"/>
                  </a:lnTo>
                  <a:lnTo>
                    <a:pt x="263" y="201"/>
                  </a:lnTo>
                  <a:lnTo>
                    <a:pt x="244" y="206"/>
                  </a:lnTo>
                  <a:lnTo>
                    <a:pt x="238" y="208"/>
                  </a:lnTo>
                  <a:lnTo>
                    <a:pt x="231" y="211"/>
                  </a:lnTo>
                  <a:lnTo>
                    <a:pt x="228" y="213"/>
                  </a:lnTo>
                  <a:lnTo>
                    <a:pt x="227" y="216"/>
                  </a:lnTo>
                  <a:lnTo>
                    <a:pt x="227" y="220"/>
                  </a:lnTo>
                  <a:lnTo>
                    <a:pt x="229" y="224"/>
                  </a:lnTo>
                  <a:lnTo>
                    <a:pt x="231" y="227"/>
                  </a:lnTo>
                  <a:lnTo>
                    <a:pt x="235" y="230"/>
                  </a:lnTo>
                  <a:lnTo>
                    <a:pt x="243" y="235"/>
                  </a:lnTo>
                  <a:lnTo>
                    <a:pt x="253" y="240"/>
                  </a:lnTo>
                  <a:lnTo>
                    <a:pt x="253" y="258"/>
                  </a:lnTo>
                  <a:lnTo>
                    <a:pt x="241" y="262"/>
                  </a:lnTo>
                  <a:lnTo>
                    <a:pt x="221" y="268"/>
                  </a:lnTo>
                  <a:lnTo>
                    <a:pt x="210" y="272"/>
                  </a:lnTo>
                  <a:lnTo>
                    <a:pt x="201" y="278"/>
                  </a:lnTo>
                  <a:lnTo>
                    <a:pt x="198" y="281"/>
                  </a:lnTo>
                  <a:lnTo>
                    <a:pt x="196" y="285"/>
                  </a:lnTo>
                  <a:lnTo>
                    <a:pt x="194" y="290"/>
                  </a:lnTo>
                  <a:lnTo>
                    <a:pt x="194" y="295"/>
                  </a:lnTo>
                  <a:lnTo>
                    <a:pt x="194" y="302"/>
                  </a:lnTo>
                  <a:lnTo>
                    <a:pt x="196" y="307"/>
                  </a:lnTo>
                  <a:lnTo>
                    <a:pt x="198" y="311"/>
                  </a:lnTo>
                  <a:lnTo>
                    <a:pt x="201" y="314"/>
                  </a:lnTo>
                  <a:lnTo>
                    <a:pt x="210" y="321"/>
                  </a:lnTo>
                  <a:lnTo>
                    <a:pt x="220" y="327"/>
                  </a:lnTo>
                  <a:lnTo>
                    <a:pt x="224" y="330"/>
                  </a:lnTo>
                  <a:lnTo>
                    <a:pt x="230" y="333"/>
                  </a:lnTo>
                  <a:lnTo>
                    <a:pt x="234" y="337"/>
                  </a:lnTo>
                  <a:lnTo>
                    <a:pt x="239" y="342"/>
                  </a:lnTo>
                  <a:lnTo>
                    <a:pt x="242" y="348"/>
                  </a:lnTo>
                  <a:lnTo>
                    <a:pt x="244" y="356"/>
                  </a:lnTo>
                  <a:lnTo>
                    <a:pt x="246" y="365"/>
                  </a:lnTo>
                  <a:lnTo>
                    <a:pt x="246" y="375"/>
                  </a:lnTo>
                  <a:lnTo>
                    <a:pt x="246" y="388"/>
                  </a:lnTo>
                  <a:lnTo>
                    <a:pt x="245" y="400"/>
                  </a:lnTo>
                  <a:lnTo>
                    <a:pt x="243" y="412"/>
                  </a:lnTo>
                  <a:lnTo>
                    <a:pt x="241" y="423"/>
                  </a:lnTo>
                  <a:lnTo>
                    <a:pt x="236" y="446"/>
                  </a:lnTo>
                  <a:lnTo>
                    <a:pt x="230" y="468"/>
                  </a:lnTo>
                  <a:lnTo>
                    <a:pt x="223" y="490"/>
                  </a:lnTo>
                  <a:lnTo>
                    <a:pt x="219" y="512"/>
                  </a:lnTo>
                  <a:lnTo>
                    <a:pt x="217" y="524"/>
                  </a:lnTo>
                  <a:lnTo>
                    <a:pt x="214" y="535"/>
                  </a:lnTo>
                  <a:lnTo>
                    <a:pt x="213" y="548"/>
                  </a:lnTo>
                  <a:lnTo>
                    <a:pt x="213" y="560"/>
                  </a:lnTo>
                  <a:lnTo>
                    <a:pt x="194" y="560"/>
                  </a:lnTo>
                  <a:lnTo>
                    <a:pt x="188" y="557"/>
                  </a:lnTo>
                  <a:lnTo>
                    <a:pt x="184" y="554"/>
                  </a:lnTo>
                  <a:lnTo>
                    <a:pt x="183" y="553"/>
                  </a:lnTo>
                  <a:lnTo>
                    <a:pt x="182" y="552"/>
                  </a:lnTo>
                  <a:lnTo>
                    <a:pt x="180" y="550"/>
                  </a:lnTo>
                  <a:lnTo>
                    <a:pt x="180" y="548"/>
                  </a:lnTo>
                  <a:lnTo>
                    <a:pt x="168" y="554"/>
                  </a:lnTo>
                  <a:lnTo>
                    <a:pt x="157" y="559"/>
                  </a:lnTo>
                  <a:lnTo>
                    <a:pt x="147" y="562"/>
                  </a:lnTo>
                  <a:lnTo>
                    <a:pt x="138" y="564"/>
                  </a:lnTo>
                  <a:lnTo>
                    <a:pt x="119" y="566"/>
                  </a:lnTo>
                  <a:lnTo>
                    <a:pt x="100" y="567"/>
                  </a:lnTo>
                  <a:lnTo>
                    <a:pt x="96" y="567"/>
                  </a:lnTo>
                  <a:lnTo>
                    <a:pt x="93" y="569"/>
                  </a:lnTo>
                  <a:lnTo>
                    <a:pt x="90" y="573"/>
                  </a:lnTo>
                  <a:lnTo>
                    <a:pt x="88" y="576"/>
                  </a:lnTo>
                  <a:lnTo>
                    <a:pt x="85" y="584"/>
                  </a:lnTo>
                  <a:lnTo>
                    <a:pt x="81" y="591"/>
                  </a:lnTo>
                  <a:lnTo>
                    <a:pt x="65" y="607"/>
                  </a:lnTo>
                  <a:lnTo>
                    <a:pt x="51" y="624"/>
                  </a:lnTo>
                  <a:lnTo>
                    <a:pt x="38" y="643"/>
                  </a:lnTo>
                  <a:lnTo>
                    <a:pt x="26" y="665"/>
                  </a:lnTo>
                  <a:lnTo>
                    <a:pt x="20" y="676"/>
                  </a:lnTo>
                  <a:lnTo>
                    <a:pt x="16" y="687"/>
                  </a:lnTo>
                  <a:lnTo>
                    <a:pt x="11" y="699"/>
                  </a:lnTo>
                  <a:lnTo>
                    <a:pt x="7" y="711"/>
                  </a:lnTo>
                  <a:lnTo>
                    <a:pt x="5" y="723"/>
                  </a:lnTo>
                  <a:lnTo>
                    <a:pt x="3" y="734"/>
                  </a:lnTo>
                  <a:lnTo>
                    <a:pt x="1" y="746"/>
                  </a:lnTo>
                  <a:lnTo>
                    <a:pt x="0" y="757"/>
                  </a:lnTo>
                  <a:lnTo>
                    <a:pt x="1" y="767"/>
                  </a:lnTo>
                  <a:lnTo>
                    <a:pt x="4" y="777"/>
                  </a:lnTo>
                  <a:lnTo>
                    <a:pt x="7" y="787"/>
                  </a:lnTo>
                  <a:lnTo>
                    <a:pt x="11" y="799"/>
                  </a:lnTo>
                  <a:lnTo>
                    <a:pt x="17" y="811"/>
                  </a:lnTo>
                  <a:lnTo>
                    <a:pt x="22" y="824"/>
                  </a:lnTo>
                  <a:lnTo>
                    <a:pt x="30" y="836"/>
                  </a:lnTo>
                  <a:lnTo>
                    <a:pt x="38" y="848"/>
                  </a:lnTo>
                  <a:lnTo>
                    <a:pt x="46" y="859"/>
                  </a:lnTo>
                  <a:lnTo>
                    <a:pt x="56" y="870"/>
                  </a:lnTo>
                  <a:lnTo>
                    <a:pt x="66" y="880"/>
                  </a:lnTo>
                  <a:lnTo>
                    <a:pt x="76" y="889"/>
                  </a:lnTo>
                  <a:lnTo>
                    <a:pt x="87" y="896"/>
                  </a:lnTo>
                  <a:lnTo>
                    <a:pt x="98" y="901"/>
                  </a:lnTo>
                  <a:lnTo>
                    <a:pt x="104" y="903"/>
                  </a:lnTo>
                  <a:lnTo>
                    <a:pt x="109" y="904"/>
                  </a:lnTo>
                  <a:lnTo>
                    <a:pt x="115" y="905"/>
                  </a:lnTo>
                  <a:lnTo>
                    <a:pt x="120" y="905"/>
                  </a:lnTo>
                  <a:lnTo>
                    <a:pt x="130" y="904"/>
                  </a:lnTo>
                  <a:lnTo>
                    <a:pt x="138" y="902"/>
                  </a:lnTo>
                  <a:lnTo>
                    <a:pt x="146" y="898"/>
                  </a:lnTo>
                  <a:lnTo>
                    <a:pt x="153" y="893"/>
                  </a:lnTo>
                  <a:lnTo>
                    <a:pt x="161" y="889"/>
                  </a:lnTo>
                  <a:lnTo>
                    <a:pt x="168" y="885"/>
                  </a:lnTo>
                  <a:lnTo>
                    <a:pt x="177" y="882"/>
                  </a:lnTo>
                  <a:lnTo>
                    <a:pt x="187" y="881"/>
                  </a:lnTo>
                  <a:lnTo>
                    <a:pt x="189" y="903"/>
                  </a:lnTo>
                  <a:lnTo>
                    <a:pt x="190" y="934"/>
                  </a:lnTo>
                  <a:lnTo>
                    <a:pt x="190" y="942"/>
                  </a:lnTo>
                  <a:lnTo>
                    <a:pt x="191" y="949"/>
                  </a:lnTo>
                  <a:lnTo>
                    <a:pt x="194" y="956"/>
                  </a:lnTo>
                  <a:lnTo>
                    <a:pt x="196" y="961"/>
                  </a:lnTo>
                  <a:lnTo>
                    <a:pt x="199" y="966"/>
                  </a:lnTo>
                  <a:lnTo>
                    <a:pt x="202" y="970"/>
                  </a:lnTo>
                  <a:lnTo>
                    <a:pt x="208" y="972"/>
                  </a:lnTo>
                  <a:lnTo>
                    <a:pt x="213" y="973"/>
                  </a:lnTo>
                  <a:lnTo>
                    <a:pt x="233" y="9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18" name="Group 38"/>
            <p:cNvGrpSpPr>
              <a:grpSpLocks/>
            </p:cNvGrpSpPr>
            <p:nvPr>
              <p:custDataLst>
                <p:tags r:id="rId4"/>
              </p:custDataLst>
            </p:nvPr>
          </p:nvGrpSpPr>
          <p:grpSpPr bwMode="auto">
            <a:xfrm>
              <a:off x="2905474" y="4905415"/>
              <a:ext cx="111681" cy="71504"/>
              <a:chOff x="1654" y="3671"/>
              <a:chExt cx="49" cy="17"/>
            </a:xfrm>
            <a:grpFill/>
          </p:grpSpPr>
          <p:sp>
            <p:nvSpPr>
              <p:cNvPr id="111" name="Freeform 39"/>
              <p:cNvSpPr>
                <a:spLocks/>
              </p:cNvSpPr>
              <p:nvPr/>
            </p:nvSpPr>
            <p:spPr bwMode="auto">
              <a:xfrm>
                <a:off x="1654" y="3672"/>
                <a:ext cx="20" cy="14"/>
              </a:xfrm>
              <a:custGeom>
                <a:avLst/>
                <a:gdLst>
                  <a:gd name="T0" fmla="*/ 9 w 59"/>
                  <a:gd name="T1" fmla="*/ 14 h 43"/>
                  <a:gd name="T2" fmla="*/ 20 w 59"/>
                  <a:gd name="T3" fmla="*/ 6 h 43"/>
                  <a:gd name="T4" fmla="*/ 19 w 59"/>
                  <a:gd name="T5" fmla="*/ 5 h 43"/>
                  <a:gd name="T6" fmla="*/ 17 w 59"/>
                  <a:gd name="T7" fmla="*/ 3 h 43"/>
                  <a:gd name="T8" fmla="*/ 16 w 59"/>
                  <a:gd name="T9" fmla="*/ 2 h 43"/>
                  <a:gd name="T10" fmla="*/ 16 w 59"/>
                  <a:gd name="T11" fmla="*/ 0 h 43"/>
                  <a:gd name="T12" fmla="*/ 14 w 59"/>
                  <a:gd name="T13" fmla="*/ 0 h 43"/>
                  <a:gd name="T14" fmla="*/ 12 w 59"/>
                  <a:gd name="T15" fmla="*/ 1 h 43"/>
                  <a:gd name="T16" fmla="*/ 11 w 59"/>
                  <a:gd name="T17" fmla="*/ 2 h 43"/>
                  <a:gd name="T18" fmla="*/ 10 w 59"/>
                  <a:gd name="T19" fmla="*/ 3 h 43"/>
                  <a:gd name="T20" fmla="*/ 9 w 59"/>
                  <a:gd name="T21" fmla="*/ 3 h 43"/>
                  <a:gd name="T22" fmla="*/ 9 w 59"/>
                  <a:gd name="T23" fmla="*/ 4 h 43"/>
                  <a:gd name="T24" fmla="*/ 7 w 59"/>
                  <a:gd name="T25" fmla="*/ 4 h 43"/>
                  <a:gd name="T26" fmla="*/ 4 w 59"/>
                  <a:gd name="T27" fmla="*/ 5 h 43"/>
                  <a:gd name="T28" fmla="*/ 2 w 59"/>
                  <a:gd name="T29" fmla="*/ 7 h 43"/>
                  <a:gd name="T30" fmla="*/ 0 w 59"/>
                  <a:gd name="T31" fmla="*/ 8 h 43"/>
                  <a:gd name="T32" fmla="*/ 2 w 59"/>
                  <a:gd name="T33" fmla="*/ 9 h 43"/>
                  <a:gd name="T34" fmla="*/ 3 w 59"/>
                  <a:gd name="T35" fmla="*/ 11 h 43"/>
                  <a:gd name="T36" fmla="*/ 6 w 59"/>
                  <a:gd name="T37" fmla="*/ 13 h 43"/>
                  <a:gd name="T38" fmla="*/ 9 w 59"/>
                  <a:gd name="T39" fmla="*/ 14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9" h="43">
                    <a:moveTo>
                      <a:pt x="26" y="43"/>
                    </a:moveTo>
                    <a:lnTo>
                      <a:pt x="59" y="18"/>
                    </a:lnTo>
                    <a:lnTo>
                      <a:pt x="55" y="14"/>
                    </a:lnTo>
                    <a:lnTo>
                      <a:pt x="51" y="9"/>
                    </a:lnTo>
                    <a:lnTo>
                      <a:pt x="47" y="5"/>
                    </a:lnTo>
                    <a:lnTo>
                      <a:pt x="46" y="0"/>
                    </a:lnTo>
                    <a:lnTo>
                      <a:pt x="41" y="1"/>
                    </a:lnTo>
                    <a:lnTo>
                      <a:pt x="34" y="4"/>
                    </a:lnTo>
                    <a:lnTo>
                      <a:pt x="31" y="6"/>
                    </a:lnTo>
                    <a:lnTo>
                      <a:pt x="29" y="8"/>
                    </a:lnTo>
                    <a:lnTo>
                      <a:pt x="26" y="10"/>
                    </a:lnTo>
                    <a:lnTo>
                      <a:pt x="26" y="12"/>
                    </a:lnTo>
                    <a:lnTo>
                      <a:pt x="20" y="13"/>
                    </a:lnTo>
                    <a:lnTo>
                      <a:pt x="13" y="16"/>
                    </a:lnTo>
                    <a:lnTo>
                      <a:pt x="6" y="20"/>
                    </a:lnTo>
                    <a:lnTo>
                      <a:pt x="0" y="24"/>
                    </a:lnTo>
                    <a:lnTo>
                      <a:pt x="5" y="29"/>
                    </a:lnTo>
                    <a:lnTo>
                      <a:pt x="10" y="34"/>
                    </a:lnTo>
                    <a:lnTo>
                      <a:pt x="18" y="39"/>
                    </a:lnTo>
                    <a:lnTo>
                      <a:pt x="26" y="43"/>
                    </a:lnTo>
                  </a:path>
                </a:pathLst>
              </a:custGeom>
              <a:grpFill/>
              <a:ln w="9525" cmpd="sng">
                <a:solidFill>
                  <a:schemeClr val="bg1"/>
                </a:solidFill>
                <a:prstDash val="solid"/>
                <a:round/>
                <a:headEnd/>
                <a:tailEnd/>
              </a:ln>
            </p:spPr>
            <p:txBody>
              <a:bodyPr/>
              <a:lstStyle/>
              <a:p>
                <a:endParaRPr lang="en-US"/>
              </a:p>
            </p:txBody>
          </p:sp>
          <p:sp>
            <p:nvSpPr>
              <p:cNvPr id="112" name="Freeform 40"/>
              <p:cNvSpPr>
                <a:spLocks/>
              </p:cNvSpPr>
              <p:nvPr/>
            </p:nvSpPr>
            <p:spPr bwMode="auto">
              <a:xfrm>
                <a:off x="1681" y="3671"/>
                <a:ext cx="22" cy="17"/>
              </a:xfrm>
              <a:custGeom>
                <a:avLst/>
                <a:gdLst>
                  <a:gd name="T0" fmla="*/ 0 w 67"/>
                  <a:gd name="T1" fmla="*/ 1 h 51"/>
                  <a:gd name="T2" fmla="*/ 8 w 67"/>
                  <a:gd name="T3" fmla="*/ 0 h 51"/>
                  <a:gd name="T4" fmla="*/ 13 w 67"/>
                  <a:gd name="T5" fmla="*/ 0 h 51"/>
                  <a:gd name="T6" fmla="*/ 15 w 67"/>
                  <a:gd name="T7" fmla="*/ 0 h 51"/>
                  <a:gd name="T8" fmla="*/ 17 w 67"/>
                  <a:gd name="T9" fmla="*/ 1 h 51"/>
                  <a:gd name="T10" fmla="*/ 19 w 67"/>
                  <a:gd name="T11" fmla="*/ 1 h 51"/>
                  <a:gd name="T12" fmla="*/ 22 w 67"/>
                  <a:gd name="T13" fmla="*/ 3 h 51"/>
                  <a:gd name="T14" fmla="*/ 18 w 67"/>
                  <a:gd name="T15" fmla="*/ 4 h 51"/>
                  <a:gd name="T16" fmla="*/ 15 w 67"/>
                  <a:gd name="T17" fmla="*/ 6 h 51"/>
                  <a:gd name="T18" fmla="*/ 14 w 67"/>
                  <a:gd name="T19" fmla="*/ 7 h 51"/>
                  <a:gd name="T20" fmla="*/ 12 w 67"/>
                  <a:gd name="T21" fmla="*/ 8 h 51"/>
                  <a:gd name="T22" fmla="*/ 10 w 67"/>
                  <a:gd name="T23" fmla="*/ 9 h 51"/>
                  <a:gd name="T24" fmla="*/ 7 w 67"/>
                  <a:gd name="T25" fmla="*/ 9 h 51"/>
                  <a:gd name="T26" fmla="*/ 8 w 67"/>
                  <a:gd name="T27" fmla="*/ 9 h 51"/>
                  <a:gd name="T28" fmla="*/ 11 w 67"/>
                  <a:gd name="T29" fmla="*/ 9 h 51"/>
                  <a:gd name="T30" fmla="*/ 10 w 67"/>
                  <a:gd name="T31" fmla="*/ 11 h 51"/>
                  <a:gd name="T32" fmla="*/ 8 w 67"/>
                  <a:gd name="T33" fmla="*/ 13 h 51"/>
                  <a:gd name="T34" fmla="*/ 7 w 67"/>
                  <a:gd name="T35" fmla="*/ 15 h 51"/>
                  <a:gd name="T36" fmla="*/ 7 w 67"/>
                  <a:gd name="T37" fmla="*/ 15 h 51"/>
                  <a:gd name="T38" fmla="*/ 4 w 67"/>
                  <a:gd name="T39" fmla="*/ 16 h 51"/>
                  <a:gd name="T40" fmla="*/ 0 w 67"/>
                  <a:gd name="T41" fmla="*/ 17 h 51"/>
                  <a:gd name="T42" fmla="*/ 0 w 67"/>
                  <a:gd name="T43" fmla="*/ 1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7" h="51">
                    <a:moveTo>
                      <a:pt x="0" y="2"/>
                    </a:moveTo>
                    <a:lnTo>
                      <a:pt x="24" y="1"/>
                    </a:lnTo>
                    <a:lnTo>
                      <a:pt x="39" y="0"/>
                    </a:lnTo>
                    <a:lnTo>
                      <a:pt x="45" y="1"/>
                    </a:lnTo>
                    <a:lnTo>
                      <a:pt x="51" y="2"/>
                    </a:lnTo>
                    <a:lnTo>
                      <a:pt x="58" y="4"/>
                    </a:lnTo>
                    <a:lnTo>
                      <a:pt x="67" y="8"/>
                    </a:lnTo>
                    <a:lnTo>
                      <a:pt x="55" y="13"/>
                    </a:lnTo>
                    <a:lnTo>
                      <a:pt x="46" y="19"/>
                    </a:lnTo>
                    <a:lnTo>
                      <a:pt x="42" y="22"/>
                    </a:lnTo>
                    <a:lnTo>
                      <a:pt x="36" y="24"/>
                    </a:lnTo>
                    <a:lnTo>
                      <a:pt x="29" y="26"/>
                    </a:lnTo>
                    <a:lnTo>
                      <a:pt x="20" y="26"/>
                    </a:lnTo>
                    <a:lnTo>
                      <a:pt x="24" y="26"/>
                    </a:lnTo>
                    <a:lnTo>
                      <a:pt x="34" y="26"/>
                    </a:lnTo>
                    <a:lnTo>
                      <a:pt x="29" y="34"/>
                    </a:lnTo>
                    <a:lnTo>
                      <a:pt x="25" y="40"/>
                    </a:lnTo>
                    <a:lnTo>
                      <a:pt x="22" y="44"/>
                    </a:lnTo>
                    <a:lnTo>
                      <a:pt x="20" y="46"/>
                    </a:lnTo>
                    <a:lnTo>
                      <a:pt x="12" y="48"/>
                    </a:lnTo>
                    <a:lnTo>
                      <a:pt x="0" y="51"/>
                    </a:lnTo>
                    <a:lnTo>
                      <a:pt x="0" y="2"/>
                    </a:lnTo>
                  </a:path>
                </a:pathLst>
              </a:custGeom>
              <a:grpFill/>
              <a:ln w="9525" cmpd="sng">
                <a:solidFill>
                  <a:schemeClr val="bg1"/>
                </a:solidFill>
                <a:prstDash val="solid"/>
                <a:round/>
                <a:headEnd/>
                <a:tailEnd/>
              </a:ln>
            </p:spPr>
            <p:txBody>
              <a:bodyPr/>
              <a:lstStyle/>
              <a:p>
                <a:endParaRPr lang="en-US"/>
              </a:p>
            </p:txBody>
          </p:sp>
        </p:grpSp>
        <p:sp>
          <p:nvSpPr>
            <p:cNvPr id="19" name="Freeform 41"/>
            <p:cNvSpPr>
              <a:spLocks/>
            </p:cNvSpPr>
            <p:nvPr>
              <p:custDataLst>
                <p:tags r:id="rId5"/>
              </p:custDataLst>
            </p:nvPr>
          </p:nvSpPr>
          <p:spPr bwMode="auto">
            <a:xfrm>
              <a:off x="2300756" y="2067744"/>
              <a:ext cx="54479" cy="75589"/>
            </a:xfrm>
            <a:custGeom>
              <a:avLst/>
              <a:gdLst>
                <a:gd name="T0" fmla="*/ 0 w 80"/>
                <a:gd name="T1" fmla="*/ 25913 h 34"/>
                <a:gd name="T2" fmla="*/ 397 w 80"/>
                <a:gd name="T3" fmla="*/ 32824 h 34"/>
                <a:gd name="T4" fmla="*/ 794 w 80"/>
                <a:gd name="T5" fmla="*/ 36279 h 34"/>
                <a:gd name="T6" fmla="*/ 1588 w 80"/>
                <a:gd name="T7" fmla="*/ 41461 h 34"/>
                <a:gd name="T8" fmla="*/ 2778 w 80"/>
                <a:gd name="T9" fmla="*/ 44917 h 34"/>
                <a:gd name="T10" fmla="*/ 5159 w 80"/>
                <a:gd name="T11" fmla="*/ 50099 h 34"/>
                <a:gd name="T12" fmla="*/ 8731 w 80"/>
                <a:gd name="T13" fmla="*/ 53554 h 34"/>
                <a:gd name="T14" fmla="*/ 15875 w 80"/>
                <a:gd name="T15" fmla="*/ 57009 h 34"/>
                <a:gd name="T16" fmla="*/ 21431 w 80"/>
                <a:gd name="T17" fmla="*/ 58737 h 34"/>
                <a:gd name="T18" fmla="*/ 23019 w 80"/>
                <a:gd name="T19" fmla="*/ 57009 h 34"/>
                <a:gd name="T20" fmla="*/ 24606 w 80"/>
                <a:gd name="T21" fmla="*/ 55282 h 34"/>
                <a:gd name="T22" fmla="*/ 25797 w 80"/>
                <a:gd name="T23" fmla="*/ 50099 h 34"/>
                <a:gd name="T24" fmla="*/ 26591 w 80"/>
                <a:gd name="T25" fmla="*/ 46644 h 34"/>
                <a:gd name="T26" fmla="*/ 28972 w 80"/>
                <a:gd name="T27" fmla="*/ 36279 h 34"/>
                <a:gd name="T28" fmla="*/ 31750 w 80"/>
                <a:gd name="T29" fmla="*/ 25913 h 34"/>
                <a:gd name="T30" fmla="*/ 29766 w 80"/>
                <a:gd name="T31" fmla="*/ 17276 h 34"/>
                <a:gd name="T32" fmla="*/ 27781 w 80"/>
                <a:gd name="T33" fmla="*/ 12093 h 34"/>
                <a:gd name="T34" fmla="*/ 25797 w 80"/>
                <a:gd name="T35" fmla="*/ 6910 h 34"/>
                <a:gd name="T36" fmla="*/ 23813 w 80"/>
                <a:gd name="T37" fmla="*/ 3455 h 34"/>
                <a:gd name="T38" fmla="*/ 21828 w 80"/>
                <a:gd name="T39" fmla="*/ 0 h 34"/>
                <a:gd name="T40" fmla="*/ 20241 w 80"/>
                <a:gd name="T41" fmla="*/ 0 h 34"/>
                <a:gd name="T42" fmla="*/ 17859 w 80"/>
                <a:gd name="T43" fmla="*/ 1728 h 34"/>
                <a:gd name="T44" fmla="*/ 16272 w 80"/>
                <a:gd name="T45" fmla="*/ 3455 h 34"/>
                <a:gd name="T46" fmla="*/ 13494 w 80"/>
                <a:gd name="T47" fmla="*/ 3455 h 34"/>
                <a:gd name="T48" fmla="*/ 8334 w 80"/>
                <a:gd name="T49" fmla="*/ 3455 h 34"/>
                <a:gd name="T50" fmla="*/ 5159 w 80"/>
                <a:gd name="T51" fmla="*/ 5183 h 34"/>
                <a:gd name="T52" fmla="*/ 2778 w 80"/>
                <a:gd name="T53" fmla="*/ 8638 h 34"/>
                <a:gd name="T54" fmla="*/ 1588 w 80"/>
                <a:gd name="T55" fmla="*/ 12093 h 34"/>
                <a:gd name="T56" fmla="*/ 794 w 80"/>
                <a:gd name="T57" fmla="*/ 15548 h 34"/>
                <a:gd name="T58" fmla="*/ 397 w 80"/>
                <a:gd name="T59" fmla="*/ 19003 h 34"/>
                <a:gd name="T60" fmla="*/ 0 w 80"/>
                <a:gd name="T61" fmla="*/ 25913 h 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80" h="34">
                  <a:moveTo>
                    <a:pt x="0" y="15"/>
                  </a:moveTo>
                  <a:lnTo>
                    <a:pt x="1" y="19"/>
                  </a:lnTo>
                  <a:lnTo>
                    <a:pt x="2" y="21"/>
                  </a:lnTo>
                  <a:lnTo>
                    <a:pt x="4" y="24"/>
                  </a:lnTo>
                  <a:lnTo>
                    <a:pt x="7" y="26"/>
                  </a:lnTo>
                  <a:lnTo>
                    <a:pt x="13" y="29"/>
                  </a:lnTo>
                  <a:lnTo>
                    <a:pt x="22" y="31"/>
                  </a:lnTo>
                  <a:lnTo>
                    <a:pt x="40" y="33"/>
                  </a:lnTo>
                  <a:lnTo>
                    <a:pt x="54" y="34"/>
                  </a:lnTo>
                  <a:lnTo>
                    <a:pt x="58" y="33"/>
                  </a:lnTo>
                  <a:lnTo>
                    <a:pt x="62" y="32"/>
                  </a:lnTo>
                  <a:lnTo>
                    <a:pt x="65" y="29"/>
                  </a:lnTo>
                  <a:lnTo>
                    <a:pt x="67" y="27"/>
                  </a:lnTo>
                  <a:lnTo>
                    <a:pt x="73" y="21"/>
                  </a:lnTo>
                  <a:lnTo>
                    <a:pt x="80" y="15"/>
                  </a:lnTo>
                  <a:lnTo>
                    <a:pt x="75" y="10"/>
                  </a:lnTo>
                  <a:lnTo>
                    <a:pt x="70" y="7"/>
                  </a:lnTo>
                  <a:lnTo>
                    <a:pt x="65" y="4"/>
                  </a:lnTo>
                  <a:lnTo>
                    <a:pt x="60" y="2"/>
                  </a:lnTo>
                  <a:lnTo>
                    <a:pt x="55" y="0"/>
                  </a:lnTo>
                  <a:lnTo>
                    <a:pt x="51" y="0"/>
                  </a:lnTo>
                  <a:lnTo>
                    <a:pt x="45" y="1"/>
                  </a:lnTo>
                  <a:lnTo>
                    <a:pt x="41" y="2"/>
                  </a:lnTo>
                  <a:lnTo>
                    <a:pt x="34" y="2"/>
                  </a:lnTo>
                  <a:lnTo>
                    <a:pt x="21" y="2"/>
                  </a:lnTo>
                  <a:lnTo>
                    <a:pt x="13" y="3"/>
                  </a:lnTo>
                  <a:lnTo>
                    <a:pt x="7" y="5"/>
                  </a:lnTo>
                  <a:lnTo>
                    <a:pt x="4" y="7"/>
                  </a:lnTo>
                  <a:lnTo>
                    <a:pt x="2" y="9"/>
                  </a:lnTo>
                  <a:lnTo>
                    <a:pt x="1" y="11"/>
                  </a:lnTo>
                  <a:lnTo>
                    <a:pt x="0" y="15"/>
                  </a:lnTo>
                </a:path>
              </a:pathLst>
            </a:custGeom>
            <a:grpFill/>
            <a:ln w="9525" cmpd="sng">
              <a:solidFill>
                <a:schemeClr val="bg1"/>
              </a:solidFill>
              <a:prstDash val="solid"/>
              <a:round/>
              <a:headEnd/>
              <a:tailEnd/>
            </a:ln>
          </p:spPr>
          <p:txBody>
            <a:bodyPr/>
            <a:lstStyle/>
            <a:p>
              <a:endParaRPr lang="en-US"/>
            </a:p>
          </p:txBody>
        </p:sp>
        <p:sp>
          <p:nvSpPr>
            <p:cNvPr id="20" name="Freeform 42"/>
            <p:cNvSpPr>
              <a:spLocks/>
            </p:cNvSpPr>
            <p:nvPr>
              <p:custDataLst>
                <p:tags r:id="rId6"/>
              </p:custDataLst>
            </p:nvPr>
          </p:nvSpPr>
          <p:spPr bwMode="auto">
            <a:xfrm>
              <a:off x="2396093" y="2075915"/>
              <a:ext cx="2725" cy="75589"/>
            </a:xfrm>
            <a:custGeom>
              <a:avLst/>
              <a:gdLst>
                <a:gd name="T0" fmla="*/ 0 w 7"/>
                <a:gd name="T1" fmla="*/ 0 h 13"/>
                <a:gd name="T2" fmla="*/ 1588 w 7"/>
                <a:gd name="T3" fmla="*/ 58737 h 13"/>
                <a:gd name="T4" fmla="*/ 1588 w 7"/>
                <a:gd name="T5" fmla="*/ 31628 h 13"/>
                <a:gd name="T6" fmla="*/ 0 60000 65536"/>
                <a:gd name="T7" fmla="*/ 0 60000 65536"/>
                <a:gd name="T8" fmla="*/ 0 60000 65536"/>
              </a:gdLst>
              <a:ahLst/>
              <a:cxnLst>
                <a:cxn ang="T6">
                  <a:pos x="T0" y="T1"/>
                </a:cxn>
                <a:cxn ang="T7">
                  <a:pos x="T2" y="T3"/>
                </a:cxn>
                <a:cxn ang="T8">
                  <a:pos x="T4" y="T5"/>
                </a:cxn>
              </a:cxnLst>
              <a:rect l="0" t="0" r="r" b="b"/>
              <a:pathLst>
                <a:path w="7" h="13">
                  <a:moveTo>
                    <a:pt x="0" y="0"/>
                  </a:moveTo>
                  <a:lnTo>
                    <a:pt x="7" y="13"/>
                  </a:lnTo>
                  <a:lnTo>
                    <a:pt x="7" y="7"/>
                  </a:lnTo>
                </a:path>
              </a:pathLst>
            </a:custGeom>
            <a:grpFill/>
            <a:ln w="9525" cmpd="sng">
              <a:solidFill>
                <a:schemeClr val="bg1"/>
              </a:solidFill>
              <a:prstDash val="solid"/>
              <a:round/>
              <a:headEnd/>
              <a:tailEnd/>
            </a:ln>
          </p:spPr>
          <p:txBody>
            <a:bodyPr/>
            <a:lstStyle/>
            <a:p>
              <a:endParaRPr lang="en-US"/>
            </a:p>
          </p:txBody>
        </p:sp>
        <p:sp>
          <p:nvSpPr>
            <p:cNvPr id="21" name="Freeform 43"/>
            <p:cNvSpPr>
              <a:spLocks/>
            </p:cNvSpPr>
            <p:nvPr>
              <p:custDataLst>
                <p:tags r:id="rId7"/>
              </p:custDataLst>
            </p:nvPr>
          </p:nvSpPr>
          <p:spPr bwMode="auto">
            <a:xfrm>
              <a:off x="2417885" y="2077957"/>
              <a:ext cx="10896" cy="75591"/>
            </a:xfrm>
            <a:custGeom>
              <a:avLst/>
              <a:gdLst>
                <a:gd name="T0" fmla="*/ 0 w 20"/>
                <a:gd name="T1" fmla="*/ 0 h 6"/>
                <a:gd name="T2" fmla="*/ 2223 w 20"/>
                <a:gd name="T3" fmla="*/ 29369 h 6"/>
                <a:gd name="T4" fmla="*/ 6350 w 20"/>
                <a:gd name="T5" fmla="*/ 58738 h 6"/>
                <a:gd name="T6" fmla="*/ 0 w 2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 h="6">
                  <a:moveTo>
                    <a:pt x="0" y="0"/>
                  </a:moveTo>
                  <a:lnTo>
                    <a:pt x="7" y="3"/>
                  </a:lnTo>
                  <a:lnTo>
                    <a:pt x="20" y="6"/>
                  </a:lnTo>
                  <a:lnTo>
                    <a:pt x="0" y="0"/>
                  </a:lnTo>
                </a:path>
              </a:pathLst>
            </a:custGeom>
            <a:grpFill/>
            <a:ln w="9525" cmpd="sng">
              <a:solidFill>
                <a:schemeClr val="bg1"/>
              </a:solidFill>
              <a:prstDash val="solid"/>
              <a:round/>
              <a:headEnd/>
              <a:tailEnd/>
            </a:ln>
          </p:spPr>
          <p:txBody>
            <a:bodyPr/>
            <a:lstStyle/>
            <a:p>
              <a:endParaRPr lang="en-US"/>
            </a:p>
          </p:txBody>
        </p:sp>
        <p:sp>
          <p:nvSpPr>
            <p:cNvPr id="23" name="Freeform 44"/>
            <p:cNvSpPr>
              <a:spLocks/>
            </p:cNvSpPr>
            <p:nvPr>
              <p:custDataLst>
                <p:tags r:id="rId8"/>
              </p:custDataLst>
            </p:nvPr>
          </p:nvSpPr>
          <p:spPr bwMode="auto">
            <a:xfrm>
              <a:off x="2442403" y="2065699"/>
              <a:ext cx="13619" cy="73547"/>
            </a:xfrm>
            <a:custGeom>
              <a:avLst/>
              <a:gdLst>
                <a:gd name="T0" fmla="*/ 0 w 14"/>
                <a:gd name="T1" fmla="*/ 57150 h 12"/>
                <a:gd name="T2" fmla="*/ 7937 w 14"/>
                <a:gd name="T3" fmla="*/ 0 h 12"/>
                <a:gd name="T4" fmla="*/ 0 w 14"/>
                <a:gd name="T5" fmla="*/ 57150 h 12"/>
                <a:gd name="T6" fmla="*/ 0 60000 65536"/>
                <a:gd name="T7" fmla="*/ 0 60000 65536"/>
                <a:gd name="T8" fmla="*/ 0 60000 65536"/>
              </a:gdLst>
              <a:ahLst/>
              <a:cxnLst>
                <a:cxn ang="T6">
                  <a:pos x="T0" y="T1"/>
                </a:cxn>
                <a:cxn ang="T7">
                  <a:pos x="T2" y="T3"/>
                </a:cxn>
                <a:cxn ang="T8">
                  <a:pos x="T4" y="T5"/>
                </a:cxn>
              </a:cxnLst>
              <a:rect l="0" t="0" r="r" b="b"/>
              <a:pathLst>
                <a:path w="14" h="12">
                  <a:moveTo>
                    <a:pt x="0" y="12"/>
                  </a:moveTo>
                  <a:lnTo>
                    <a:pt x="14" y="0"/>
                  </a:lnTo>
                  <a:lnTo>
                    <a:pt x="0" y="12"/>
                  </a:lnTo>
                </a:path>
              </a:pathLst>
            </a:custGeom>
            <a:grpFill/>
            <a:ln w="9525" cmpd="sng">
              <a:solidFill>
                <a:schemeClr val="bg1"/>
              </a:solidFill>
              <a:prstDash val="solid"/>
              <a:round/>
              <a:headEnd/>
              <a:tailEnd/>
            </a:ln>
          </p:spPr>
          <p:txBody>
            <a:bodyPr/>
            <a:lstStyle/>
            <a:p>
              <a:endParaRPr lang="en-US"/>
            </a:p>
          </p:txBody>
        </p:sp>
        <p:sp>
          <p:nvSpPr>
            <p:cNvPr id="24" name="Freeform 45"/>
            <p:cNvSpPr>
              <a:spLocks/>
            </p:cNvSpPr>
            <p:nvPr>
              <p:custDataLst>
                <p:tags r:id="rId9"/>
              </p:custDataLst>
            </p:nvPr>
          </p:nvSpPr>
          <p:spPr bwMode="auto">
            <a:xfrm>
              <a:off x="2406991" y="2055486"/>
              <a:ext cx="19068" cy="75589"/>
            </a:xfrm>
            <a:custGeom>
              <a:avLst/>
              <a:gdLst>
                <a:gd name="T0" fmla="*/ 0 w 27"/>
                <a:gd name="T1" fmla="*/ 0 h 7"/>
                <a:gd name="T2" fmla="*/ 0 w 27"/>
                <a:gd name="T3" fmla="*/ 33564 h 7"/>
                <a:gd name="T4" fmla="*/ 823 w 27"/>
                <a:gd name="T5" fmla="*/ 50346 h 7"/>
                <a:gd name="T6" fmla="*/ 2881 w 27"/>
                <a:gd name="T7" fmla="*/ 58737 h 7"/>
                <a:gd name="T8" fmla="*/ 4116 w 27"/>
                <a:gd name="T9" fmla="*/ 58737 h 7"/>
                <a:gd name="T10" fmla="*/ 6174 w 27"/>
                <a:gd name="T11" fmla="*/ 50346 h 7"/>
                <a:gd name="T12" fmla="*/ 7820 w 27"/>
                <a:gd name="T13" fmla="*/ 33564 h 7"/>
                <a:gd name="T14" fmla="*/ 9467 w 27"/>
                <a:gd name="T15" fmla="*/ 16782 h 7"/>
                <a:gd name="T16" fmla="*/ 11113 w 27"/>
                <a:gd name="T17" fmla="*/ 0 h 7"/>
                <a:gd name="T18" fmla="*/ 0 w 27"/>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7" h="7">
                  <a:moveTo>
                    <a:pt x="0" y="0"/>
                  </a:moveTo>
                  <a:lnTo>
                    <a:pt x="0" y="4"/>
                  </a:lnTo>
                  <a:lnTo>
                    <a:pt x="2" y="6"/>
                  </a:lnTo>
                  <a:lnTo>
                    <a:pt x="7" y="7"/>
                  </a:lnTo>
                  <a:lnTo>
                    <a:pt x="10" y="7"/>
                  </a:lnTo>
                  <a:lnTo>
                    <a:pt x="15" y="6"/>
                  </a:lnTo>
                  <a:lnTo>
                    <a:pt x="19" y="4"/>
                  </a:lnTo>
                  <a:lnTo>
                    <a:pt x="23" y="2"/>
                  </a:lnTo>
                  <a:lnTo>
                    <a:pt x="27" y="0"/>
                  </a:lnTo>
                  <a:lnTo>
                    <a:pt x="0" y="0"/>
                  </a:lnTo>
                </a:path>
              </a:pathLst>
            </a:custGeom>
            <a:grpFill/>
            <a:ln w="9525" cmpd="sng">
              <a:solidFill>
                <a:schemeClr val="bg1"/>
              </a:solidFill>
              <a:prstDash val="solid"/>
              <a:round/>
              <a:headEnd/>
              <a:tailEnd/>
            </a:ln>
          </p:spPr>
          <p:txBody>
            <a:bodyPr/>
            <a:lstStyle/>
            <a:p>
              <a:endParaRPr lang="en-US"/>
            </a:p>
          </p:txBody>
        </p:sp>
        <p:sp>
          <p:nvSpPr>
            <p:cNvPr id="26" name="Freeform 46"/>
            <p:cNvSpPr>
              <a:spLocks/>
            </p:cNvSpPr>
            <p:nvPr>
              <p:custDataLst>
                <p:tags r:id="rId10"/>
              </p:custDataLst>
            </p:nvPr>
          </p:nvSpPr>
          <p:spPr bwMode="auto">
            <a:xfrm>
              <a:off x="2491434" y="2092259"/>
              <a:ext cx="24515" cy="77633"/>
            </a:xfrm>
            <a:custGeom>
              <a:avLst/>
              <a:gdLst>
                <a:gd name="T0" fmla="*/ 0 w 27"/>
                <a:gd name="T1" fmla="*/ 0 h 6"/>
                <a:gd name="T2" fmla="*/ 5821 w 27"/>
                <a:gd name="T3" fmla="*/ 30163 h 6"/>
                <a:gd name="T4" fmla="*/ 14287 w 27"/>
                <a:gd name="T5" fmla="*/ 60325 h 6"/>
                <a:gd name="T6" fmla="*/ 0 60000 65536"/>
                <a:gd name="T7" fmla="*/ 0 60000 65536"/>
                <a:gd name="T8" fmla="*/ 0 60000 65536"/>
              </a:gdLst>
              <a:ahLst/>
              <a:cxnLst>
                <a:cxn ang="T6">
                  <a:pos x="T0" y="T1"/>
                </a:cxn>
                <a:cxn ang="T7">
                  <a:pos x="T2" y="T3"/>
                </a:cxn>
                <a:cxn ang="T8">
                  <a:pos x="T4" y="T5"/>
                </a:cxn>
              </a:cxnLst>
              <a:rect l="0" t="0" r="r" b="b"/>
              <a:pathLst>
                <a:path w="27" h="6">
                  <a:moveTo>
                    <a:pt x="0" y="0"/>
                  </a:moveTo>
                  <a:lnTo>
                    <a:pt x="11" y="3"/>
                  </a:lnTo>
                  <a:lnTo>
                    <a:pt x="27" y="6"/>
                  </a:lnTo>
                </a:path>
              </a:pathLst>
            </a:custGeom>
            <a:grpFill/>
            <a:ln w="9525" cmpd="sng">
              <a:solidFill>
                <a:schemeClr val="bg1"/>
              </a:solidFill>
              <a:prstDash val="solid"/>
              <a:round/>
              <a:headEnd/>
              <a:tailEnd/>
            </a:ln>
          </p:spPr>
          <p:txBody>
            <a:bodyPr/>
            <a:lstStyle/>
            <a:p>
              <a:endParaRPr lang="en-US"/>
            </a:p>
          </p:txBody>
        </p:sp>
        <p:sp>
          <p:nvSpPr>
            <p:cNvPr id="27" name="Line 47"/>
            <p:cNvSpPr>
              <a:spLocks noChangeShapeType="1"/>
            </p:cNvSpPr>
            <p:nvPr>
              <p:custDataLst>
                <p:tags r:id="rId11"/>
              </p:custDataLst>
            </p:nvPr>
          </p:nvSpPr>
          <p:spPr bwMode="auto">
            <a:xfrm flipH="1" flipV="1">
              <a:off x="2505051" y="2088173"/>
              <a:ext cx="10896" cy="12258"/>
            </a:xfrm>
            <a:prstGeom prst="line">
              <a:avLst/>
            </a:prstGeom>
            <a:grpFill/>
            <a:ln w="9525">
              <a:solidFill>
                <a:schemeClr val="bg1"/>
              </a:solidFill>
              <a:round/>
              <a:headEnd/>
              <a:tailEnd/>
            </a:ln>
            <a:extLst/>
          </p:spPr>
          <p:txBody>
            <a:bodyPr/>
            <a:lstStyle/>
            <a:p>
              <a:endParaRPr lang="en-US"/>
            </a:p>
          </p:txBody>
        </p:sp>
        <p:sp>
          <p:nvSpPr>
            <p:cNvPr id="33" name="Line 48"/>
            <p:cNvSpPr>
              <a:spLocks noChangeShapeType="1"/>
            </p:cNvSpPr>
            <p:nvPr>
              <p:custDataLst>
                <p:tags r:id="rId12"/>
              </p:custDataLst>
            </p:nvPr>
          </p:nvSpPr>
          <p:spPr bwMode="auto">
            <a:xfrm flipH="1">
              <a:off x="2505051" y="2120861"/>
              <a:ext cx="10896" cy="14300"/>
            </a:xfrm>
            <a:prstGeom prst="line">
              <a:avLst/>
            </a:prstGeom>
            <a:grpFill/>
            <a:ln w="9525">
              <a:solidFill>
                <a:schemeClr val="bg1"/>
              </a:solidFill>
              <a:round/>
              <a:headEnd/>
              <a:tailEnd/>
            </a:ln>
            <a:extLst/>
          </p:spPr>
          <p:txBody>
            <a:bodyPr/>
            <a:lstStyle/>
            <a:p>
              <a:endParaRPr lang="en-US"/>
            </a:p>
          </p:txBody>
        </p:sp>
        <p:sp>
          <p:nvSpPr>
            <p:cNvPr id="38" name="Freeform 49"/>
            <p:cNvSpPr>
              <a:spLocks/>
            </p:cNvSpPr>
            <p:nvPr>
              <p:custDataLst>
                <p:tags r:id="rId13"/>
              </p:custDataLst>
            </p:nvPr>
          </p:nvSpPr>
          <p:spPr bwMode="auto">
            <a:xfrm>
              <a:off x="2505051" y="2114730"/>
              <a:ext cx="19068" cy="75591"/>
            </a:xfrm>
            <a:custGeom>
              <a:avLst/>
              <a:gdLst>
                <a:gd name="T0" fmla="*/ 0 w 20"/>
                <a:gd name="T1" fmla="*/ 58738 h 24"/>
                <a:gd name="T2" fmla="*/ 1111 w 20"/>
                <a:gd name="T3" fmla="*/ 58738 h 24"/>
                <a:gd name="T4" fmla="*/ 3334 w 20"/>
                <a:gd name="T5" fmla="*/ 53843 h 24"/>
                <a:gd name="T6" fmla="*/ 5001 w 20"/>
                <a:gd name="T7" fmla="*/ 48948 h 24"/>
                <a:gd name="T8" fmla="*/ 6668 w 20"/>
                <a:gd name="T9" fmla="*/ 39159 h 24"/>
                <a:gd name="T10" fmla="*/ 8335 w 20"/>
                <a:gd name="T11" fmla="*/ 31816 h 24"/>
                <a:gd name="T12" fmla="*/ 10002 w 20"/>
                <a:gd name="T13" fmla="*/ 22027 h 24"/>
                <a:gd name="T14" fmla="*/ 10557 w 20"/>
                <a:gd name="T15" fmla="*/ 9790 h 24"/>
                <a:gd name="T16" fmla="*/ 11113 w 20"/>
                <a:gd name="T17" fmla="*/ 0 h 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 h="24">
                  <a:moveTo>
                    <a:pt x="0" y="24"/>
                  </a:moveTo>
                  <a:lnTo>
                    <a:pt x="2" y="24"/>
                  </a:lnTo>
                  <a:lnTo>
                    <a:pt x="6" y="22"/>
                  </a:lnTo>
                  <a:lnTo>
                    <a:pt x="9" y="20"/>
                  </a:lnTo>
                  <a:lnTo>
                    <a:pt x="12" y="16"/>
                  </a:lnTo>
                  <a:lnTo>
                    <a:pt x="15" y="13"/>
                  </a:lnTo>
                  <a:lnTo>
                    <a:pt x="18" y="9"/>
                  </a:lnTo>
                  <a:lnTo>
                    <a:pt x="19" y="4"/>
                  </a:lnTo>
                  <a:lnTo>
                    <a:pt x="20" y="0"/>
                  </a:lnTo>
                </a:path>
              </a:pathLst>
            </a:custGeom>
            <a:grpFill/>
            <a:ln w="9525" cmpd="sng">
              <a:solidFill>
                <a:schemeClr val="bg1"/>
              </a:solidFill>
              <a:prstDash val="solid"/>
              <a:round/>
              <a:headEnd/>
              <a:tailEnd/>
            </a:ln>
          </p:spPr>
          <p:txBody>
            <a:bodyPr/>
            <a:lstStyle/>
            <a:p>
              <a:endParaRPr lang="en-US"/>
            </a:p>
          </p:txBody>
        </p:sp>
        <p:sp>
          <p:nvSpPr>
            <p:cNvPr id="39" name="Freeform 50"/>
            <p:cNvSpPr>
              <a:spLocks/>
            </p:cNvSpPr>
            <p:nvPr>
              <p:custDataLst>
                <p:tags r:id="rId14"/>
              </p:custDataLst>
            </p:nvPr>
          </p:nvSpPr>
          <p:spPr bwMode="auto">
            <a:xfrm>
              <a:off x="2515948" y="2151505"/>
              <a:ext cx="29964" cy="71504"/>
            </a:xfrm>
            <a:custGeom>
              <a:avLst/>
              <a:gdLst>
                <a:gd name="T0" fmla="*/ 6879 w 33"/>
                <a:gd name="T1" fmla="*/ 15558 h 25"/>
                <a:gd name="T2" fmla="*/ 0 w 33"/>
                <a:gd name="T3" fmla="*/ 42228 h 25"/>
                <a:gd name="T4" fmla="*/ 5292 w 33"/>
                <a:gd name="T5" fmla="*/ 44450 h 25"/>
                <a:gd name="T6" fmla="*/ 10054 w 33"/>
                <a:gd name="T7" fmla="*/ 48895 h 25"/>
                <a:gd name="T8" fmla="*/ 14288 w 33"/>
                <a:gd name="T9" fmla="*/ 55563 h 25"/>
                <a:gd name="T10" fmla="*/ 17463 w 33"/>
                <a:gd name="T11" fmla="*/ 55563 h 25"/>
                <a:gd name="T12" fmla="*/ 17463 w 33"/>
                <a:gd name="T13" fmla="*/ 0 h 25"/>
                <a:gd name="T14" fmla="*/ 14288 w 33"/>
                <a:gd name="T15" fmla="*/ 0 h 25"/>
                <a:gd name="T16" fmla="*/ 6879 w 33"/>
                <a:gd name="T17" fmla="*/ 15558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25">
                  <a:moveTo>
                    <a:pt x="13" y="7"/>
                  </a:moveTo>
                  <a:lnTo>
                    <a:pt x="0" y="19"/>
                  </a:lnTo>
                  <a:lnTo>
                    <a:pt x="10" y="20"/>
                  </a:lnTo>
                  <a:lnTo>
                    <a:pt x="19" y="22"/>
                  </a:lnTo>
                  <a:lnTo>
                    <a:pt x="27" y="25"/>
                  </a:lnTo>
                  <a:lnTo>
                    <a:pt x="33" y="25"/>
                  </a:lnTo>
                  <a:lnTo>
                    <a:pt x="33" y="0"/>
                  </a:lnTo>
                  <a:lnTo>
                    <a:pt x="27" y="0"/>
                  </a:lnTo>
                  <a:lnTo>
                    <a:pt x="13" y="7"/>
                  </a:lnTo>
                </a:path>
              </a:pathLst>
            </a:custGeom>
            <a:grpFill/>
            <a:ln w="9525" cmpd="sng">
              <a:solidFill>
                <a:schemeClr val="bg1"/>
              </a:solidFill>
              <a:prstDash val="solid"/>
              <a:round/>
              <a:headEnd/>
              <a:tailEnd/>
            </a:ln>
          </p:spPr>
          <p:txBody>
            <a:bodyPr/>
            <a:lstStyle/>
            <a:p>
              <a:endParaRPr lang="en-US"/>
            </a:p>
          </p:txBody>
        </p:sp>
        <p:sp>
          <p:nvSpPr>
            <p:cNvPr id="40" name="Freeform 51"/>
            <p:cNvSpPr>
              <a:spLocks/>
            </p:cNvSpPr>
            <p:nvPr>
              <p:custDataLst>
                <p:tags r:id="rId15"/>
              </p:custDataLst>
            </p:nvPr>
          </p:nvSpPr>
          <p:spPr bwMode="auto">
            <a:xfrm>
              <a:off x="2526844" y="2212792"/>
              <a:ext cx="27239" cy="73547"/>
            </a:xfrm>
            <a:custGeom>
              <a:avLst/>
              <a:gdLst>
                <a:gd name="T0" fmla="*/ 0 w 40"/>
                <a:gd name="T1" fmla="*/ 0 h 18"/>
                <a:gd name="T2" fmla="*/ 1191 w 40"/>
                <a:gd name="T3" fmla="*/ 19050 h 18"/>
                <a:gd name="T4" fmla="*/ 2381 w 40"/>
                <a:gd name="T5" fmla="*/ 34925 h 18"/>
                <a:gd name="T6" fmla="*/ 3969 w 40"/>
                <a:gd name="T7" fmla="*/ 44450 h 18"/>
                <a:gd name="T8" fmla="*/ 5953 w 40"/>
                <a:gd name="T9" fmla="*/ 50800 h 18"/>
                <a:gd name="T10" fmla="*/ 10716 w 40"/>
                <a:gd name="T11" fmla="*/ 57150 h 18"/>
                <a:gd name="T12" fmla="*/ 15875 w 40"/>
                <a:gd name="T13" fmla="*/ 57150 h 18"/>
                <a:gd name="T14" fmla="*/ 15875 w 40"/>
                <a:gd name="T15" fmla="*/ 0 h 18"/>
                <a:gd name="T16" fmla="*/ 11906 w 40"/>
                <a:gd name="T17" fmla="*/ 0 h 18"/>
                <a:gd name="T18" fmla="*/ 7938 w 40"/>
                <a:gd name="T19" fmla="*/ 0 h 18"/>
                <a:gd name="T20" fmla="*/ 3969 w 40"/>
                <a:gd name="T21" fmla="*/ 0 h 18"/>
                <a:gd name="T22" fmla="*/ 0 w 40"/>
                <a:gd name="T23" fmla="*/ 0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0" h="18">
                  <a:moveTo>
                    <a:pt x="0" y="0"/>
                  </a:moveTo>
                  <a:lnTo>
                    <a:pt x="3" y="6"/>
                  </a:lnTo>
                  <a:lnTo>
                    <a:pt x="6" y="11"/>
                  </a:lnTo>
                  <a:lnTo>
                    <a:pt x="10" y="14"/>
                  </a:lnTo>
                  <a:lnTo>
                    <a:pt x="15" y="16"/>
                  </a:lnTo>
                  <a:lnTo>
                    <a:pt x="27" y="18"/>
                  </a:lnTo>
                  <a:lnTo>
                    <a:pt x="40" y="18"/>
                  </a:lnTo>
                  <a:lnTo>
                    <a:pt x="40" y="0"/>
                  </a:lnTo>
                  <a:lnTo>
                    <a:pt x="30" y="0"/>
                  </a:lnTo>
                  <a:lnTo>
                    <a:pt x="20" y="0"/>
                  </a:lnTo>
                  <a:lnTo>
                    <a:pt x="10" y="0"/>
                  </a:lnTo>
                  <a:lnTo>
                    <a:pt x="0" y="0"/>
                  </a:lnTo>
                </a:path>
              </a:pathLst>
            </a:custGeom>
            <a:grpFill/>
            <a:ln w="9525" cmpd="sng">
              <a:solidFill>
                <a:schemeClr val="bg1"/>
              </a:solidFill>
              <a:prstDash val="solid"/>
              <a:round/>
              <a:headEnd/>
              <a:tailEnd/>
            </a:ln>
          </p:spPr>
          <p:txBody>
            <a:bodyPr/>
            <a:lstStyle/>
            <a:p>
              <a:endParaRPr lang="en-US"/>
            </a:p>
          </p:txBody>
        </p:sp>
        <p:sp>
          <p:nvSpPr>
            <p:cNvPr id="41" name="Freeform 52"/>
            <p:cNvSpPr>
              <a:spLocks/>
            </p:cNvSpPr>
            <p:nvPr>
              <p:custDataLst>
                <p:tags r:id="rId16"/>
              </p:custDataLst>
            </p:nvPr>
          </p:nvSpPr>
          <p:spPr bwMode="auto">
            <a:xfrm>
              <a:off x="2543188" y="2245479"/>
              <a:ext cx="5448" cy="73547"/>
            </a:xfrm>
            <a:custGeom>
              <a:avLst/>
              <a:gdLst>
                <a:gd name="T0" fmla="*/ 1155 w 11"/>
                <a:gd name="T1" fmla="*/ 57150 h 32"/>
                <a:gd name="T2" fmla="*/ 1732 w 11"/>
                <a:gd name="T3" fmla="*/ 50006 h 32"/>
                <a:gd name="T4" fmla="*/ 2309 w 11"/>
                <a:gd name="T5" fmla="*/ 44648 h 32"/>
                <a:gd name="T6" fmla="*/ 2598 w 11"/>
                <a:gd name="T7" fmla="*/ 39291 h 32"/>
                <a:gd name="T8" fmla="*/ 2886 w 11"/>
                <a:gd name="T9" fmla="*/ 32147 h 32"/>
                <a:gd name="T10" fmla="*/ 3175 w 11"/>
                <a:gd name="T11" fmla="*/ 16073 h 32"/>
                <a:gd name="T12" fmla="*/ 3175 w 11"/>
                <a:gd name="T13" fmla="*/ 0 h 32"/>
                <a:gd name="T14" fmla="*/ 1732 w 11"/>
                <a:gd name="T15" fmla="*/ 5358 h 32"/>
                <a:gd name="T16" fmla="*/ 866 w 11"/>
                <a:gd name="T17" fmla="*/ 12502 h 32"/>
                <a:gd name="T18" fmla="*/ 289 w 11"/>
                <a:gd name="T19" fmla="*/ 19645 h 32"/>
                <a:gd name="T20" fmla="*/ 0 w 11"/>
                <a:gd name="T21" fmla="*/ 28575 h 32"/>
                <a:gd name="T22" fmla="*/ 0 w 11"/>
                <a:gd name="T23" fmla="*/ 35719 h 32"/>
                <a:gd name="T24" fmla="*/ 289 w 11"/>
                <a:gd name="T25" fmla="*/ 42863 h 32"/>
                <a:gd name="T26" fmla="*/ 577 w 11"/>
                <a:gd name="T27" fmla="*/ 50006 h 32"/>
                <a:gd name="T28" fmla="*/ 1155 w 11"/>
                <a:gd name="T29" fmla="*/ 571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 h="32">
                  <a:moveTo>
                    <a:pt x="4" y="32"/>
                  </a:moveTo>
                  <a:lnTo>
                    <a:pt x="6" y="28"/>
                  </a:lnTo>
                  <a:lnTo>
                    <a:pt x="8" y="25"/>
                  </a:lnTo>
                  <a:lnTo>
                    <a:pt x="9" y="22"/>
                  </a:lnTo>
                  <a:lnTo>
                    <a:pt x="10" y="18"/>
                  </a:lnTo>
                  <a:lnTo>
                    <a:pt x="11" y="9"/>
                  </a:lnTo>
                  <a:lnTo>
                    <a:pt x="11" y="0"/>
                  </a:lnTo>
                  <a:lnTo>
                    <a:pt x="6" y="3"/>
                  </a:lnTo>
                  <a:lnTo>
                    <a:pt x="3" y="7"/>
                  </a:lnTo>
                  <a:lnTo>
                    <a:pt x="1" y="11"/>
                  </a:lnTo>
                  <a:lnTo>
                    <a:pt x="0" y="16"/>
                  </a:lnTo>
                  <a:lnTo>
                    <a:pt x="0" y="20"/>
                  </a:lnTo>
                  <a:lnTo>
                    <a:pt x="1" y="24"/>
                  </a:lnTo>
                  <a:lnTo>
                    <a:pt x="2" y="28"/>
                  </a:lnTo>
                  <a:lnTo>
                    <a:pt x="4" y="32"/>
                  </a:lnTo>
                </a:path>
              </a:pathLst>
            </a:custGeom>
            <a:grpFill/>
            <a:ln w="9525" cmpd="sng">
              <a:solidFill>
                <a:schemeClr val="bg1"/>
              </a:solidFill>
              <a:prstDash val="solid"/>
              <a:round/>
              <a:headEnd/>
              <a:tailEnd/>
            </a:ln>
          </p:spPr>
          <p:txBody>
            <a:bodyPr/>
            <a:lstStyle/>
            <a:p>
              <a:endParaRPr lang="en-US"/>
            </a:p>
          </p:txBody>
        </p:sp>
        <p:sp>
          <p:nvSpPr>
            <p:cNvPr id="42" name="Freeform 53"/>
            <p:cNvSpPr>
              <a:spLocks/>
            </p:cNvSpPr>
            <p:nvPr>
              <p:custDataLst>
                <p:tags r:id="rId17"/>
              </p:custDataLst>
            </p:nvPr>
          </p:nvSpPr>
          <p:spPr bwMode="auto">
            <a:xfrm>
              <a:off x="2581321" y="2284298"/>
              <a:ext cx="2725" cy="71504"/>
            </a:xfrm>
            <a:custGeom>
              <a:avLst/>
              <a:gdLst>
                <a:gd name="T0" fmla="*/ 0 w 14"/>
                <a:gd name="T1" fmla="*/ 0 h 24"/>
                <a:gd name="T2" fmla="*/ 0 w 14"/>
                <a:gd name="T3" fmla="*/ 55562 h 24"/>
                <a:gd name="T4" fmla="*/ 1588 w 14"/>
                <a:gd name="T5" fmla="*/ 27781 h 24"/>
                <a:gd name="T6" fmla="*/ 0 w 14"/>
                <a:gd name="T7" fmla="*/ 0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4">
                  <a:moveTo>
                    <a:pt x="0" y="0"/>
                  </a:moveTo>
                  <a:lnTo>
                    <a:pt x="0" y="24"/>
                  </a:lnTo>
                  <a:lnTo>
                    <a:pt x="14" y="12"/>
                  </a:lnTo>
                  <a:lnTo>
                    <a:pt x="0" y="0"/>
                  </a:lnTo>
                </a:path>
              </a:pathLst>
            </a:custGeom>
            <a:grpFill/>
            <a:ln w="9525" cmpd="sng">
              <a:solidFill>
                <a:schemeClr val="bg1"/>
              </a:solidFill>
              <a:prstDash val="solid"/>
              <a:round/>
              <a:headEnd/>
              <a:tailEnd/>
            </a:ln>
          </p:spPr>
          <p:txBody>
            <a:bodyPr/>
            <a:lstStyle/>
            <a:p>
              <a:endParaRPr lang="en-US"/>
            </a:p>
          </p:txBody>
        </p:sp>
        <p:sp>
          <p:nvSpPr>
            <p:cNvPr id="43" name="Freeform 54"/>
            <p:cNvSpPr>
              <a:spLocks/>
            </p:cNvSpPr>
            <p:nvPr>
              <p:custDataLst>
                <p:tags r:id="rId18"/>
              </p:custDataLst>
            </p:nvPr>
          </p:nvSpPr>
          <p:spPr bwMode="auto">
            <a:xfrm>
              <a:off x="2515947" y="2300641"/>
              <a:ext cx="27239" cy="75589"/>
            </a:xfrm>
            <a:custGeom>
              <a:avLst/>
              <a:gdLst>
                <a:gd name="T0" fmla="*/ 0 w 27"/>
                <a:gd name="T1" fmla="*/ 39158 h 18"/>
                <a:gd name="T2" fmla="*/ 4116 w 27"/>
                <a:gd name="T3" fmla="*/ 48948 h 18"/>
                <a:gd name="T4" fmla="*/ 7644 w 27"/>
                <a:gd name="T5" fmla="*/ 58737 h 18"/>
                <a:gd name="T6" fmla="*/ 12935 w 27"/>
                <a:gd name="T7" fmla="*/ 22842 h 18"/>
                <a:gd name="T8" fmla="*/ 15875 w 27"/>
                <a:gd name="T9" fmla="*/ 0 h 18"/>
                <a:gd name="T10" fmla="*/ 12935 w 27"/>
                <a:gd name="T11" fmla="*/ 0 h 18"/>
                <a:gd name="T12" fmla="*/ 10583 w 27"/>
                <a:gd name="T13" fmla="*/ 3263 h 18"/>
                <a:gd name="T14" fmla="*/ 7644 w 27"/>
                <a:gd name="T15" fmla="*/ 6526 h 18"/>
                <a:gd name="T16" fmla="*/ 5880 w 27"/>
                <a:gd name="T17" fmla="*/ 13053 h 18"/>
                <a:gd name="T18" fmla="*/ 2940 w 27"/>
                <a:gd name="T19" fmla="*/ 26105 h 18"/>
                <a:gd name="T20" fmla="*/ 0 w 27"/>
                <a:gd name="T21" fmla="*/ 39158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18">
                  <a:moveTo>
                    <a:pt x="0" y="12"/>
                  </a:moveTo>
                  <a:lnTo>
                    <a:pt x="7" y="15"/>
                  </a:lnTo>
                  <a:lnTo>
                    <a:pt x="13" y="18"/>
                  </a:lnTo>
                  <a:lnTo>
                    <a:pt x="22" y="7"/>
                  </a:lnTo>
                  <a:lnTo>
                    <a:pt x="27" y="0"/>
                  </a:lnTo>
                  <a:lnTo>
                    <a:pt x="22" y="0"/>
                  </a:lnTo>
                  <a:lnTo>
                    <a:pt x="18" y="1"/>
                  </a:lnTo>
                  <a:lnTo>
                    <a:pt x="13" y="2"/>
                  </a:lnTo>
                  <a:lnTo>
                    <a:pt x="10" y="4"/>
                  </a:lnTo>
                  <a:lnTo>
                    <a:pt x="5" y="8"/>
                  </a:lnTo>
                  <a:lnTo>
                    <a:pt x="0" y="12"/>
                  </a:lnTo>
                </a:path>
              </a:pathLst>
            </a:custGeom>
            <a:grpFill/>
            <a:ln w="9525" cmpd="sng">
              <a:solidFill>
                <a:schemeClr val="bg1"/>
              </a:solidFill>
              <a:prstDash val="solid"/>
              <a:round/>
              <a:headEnd/>
              <a:tailEnd/>
            </a:ln>
          </p:spPr>
          <p:txBody>
            <a:bodyPr/>
            <a:lstStyle/>
            <a:p>
              <a:endParaRPr lang="en-US"/>
            </a:p>
          </p:txBody>
        </p:sp>
        <p:sp>
          <p:nvSpPr>
            <p:cNvPr id="44" name="Freeform 55"/>
            <p:cNvSpPr>
              <a:spLocks/>
            </p:cNvSpPr>
            <p:nvPr>
              <p:custDataLst>
                <p:tags r:id="rId19"/>
              </p:custDataLst>
            </p:nvPr>
          </p:nvSpPr>
          <p:spPr bwMode="auto">
            <a:xfrm>
              <a:off x="2491432" y="2384402"/>
              <a:ext cx="40858" cy="73547"/>
            </a:xfrm>
            <a:custGeom>
              <a:avLst/>
              <a:gdLst>
                <a:gd name="T0" fmla="*/ 0 w 47"/>
                <a:gd name="T1" fmla="*/ 41988 h 49"/>
                <a:gd name="T2" fmla="*/ 507 w 47"/>
                <a:gd name="T3" fmla="*/ 45487 h 49"/>
                <a:gd name="T4" fmla="*/ 1013 w 47"/>
                <a:gd name="T5" fmla="*/ 47819 h 49"/>
                <a:gd name="T6" fmla="*/ 2027 w 47"/>
                <a:gd name="T7" fmla="*/ 50152 h 49"/>
                <a:gd name="T8" fmla="*/ 3040 w 47"/>
                <a:gd name="T9" fmla="*/ 52485 h 49"/>
                <a:gd name="T10" fmla="*/ 6080 w 47"/>
                <a:gd name="T11" fmla="*/ 55984 h 49"/>
                <a:gd name="T12" fmla="*/ 7093 w 47"/>
                <a:gd name="T13" fmla="*/ 57150 h 49"/>
                <a:gd name="T14" fmla="*/ 9119 w 47"/>
                <a:gd name="T15" fmla="*/ 57150 h 49"/>
                <a:gd name="T16" fmla="*/ 12159 w 47"/>
                <a:gd name="T17" fmla="*/ 53651 h 49"/>
                <a:gd name="T18" fmla="*/ 14693 w 47"/>
                <a:gd name="T19" fmla="*/ 48986 h 49"/>
                <a:gd name="T20" fmla="*/ 17732 w 47"/>
                <a:gd name="T21" fmla="*/ 45487 h 49"/>
                <a:gd name="T22" fmla="*/ 19759 w 47"/>
                <a:gd name="T23" fmla="*/ 40821 h 49"/>
                <a:gd name="T24" fmla="*/ 22292 w 47"/>
                <a:gd name="T25" fmla="*/ 36156 h 49"/>
                <a:gd name="T26" fmla="*/ 23305 w 47"/>
                <a:gd name="T27" fmla="*/ 31491 h 49"/>
                <a:gd name="T28" fmla="*/ 23812 w 47"/>
                <a:gd name="T29" fmla="*/ 27992 h 49"/>
                <a:gd name="T30" fmla="*/ 23812 w 47"/>
                <a:gd name="T31" fmla="*/ 13996 h 49"/>
                <a:gd name="T32" fmla="*/ 23812 w 47"/>
                <a:gd name="T33" fmla="*/ 0 h 49"/>
                <a:gd name="T34" fmla="*/ 13679 w 47"/>
                <a:gd name="T35" fmla="*/ 0 h 49"/>
                <a:gd name="T36" fmla="*/ 8613 w 47"/>
                <a:gd name="T37" fmla="*/ 9331 h 49"/>
                <a:gd name="T38" fmla="*/ 4560 w 47"/>
                <a:gd name="T39" fmla="*/ 18661 h 49"/>
                <a:gd name="T40" fmla="*/ 2533 w 47"/>
                <a:gd name="T41" fmla="*/ 23327 h 49"/>
                <a:gd name="T42" fmla="*/ 1013 w 47"/>
                <a:gd name="T43" fmla="*/ 29158 h 49"/>
                <a:gd name="T44" fmla="*/ 507 w 47"/>
                <a:gd name="T45" fmla="*/ 34990 h 49"/>
                <a:gd name="T46" fmla="*/ 0 w 47"/>
                <a:gd name="T47" fmla="*/ 41988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 h="49">
                  <a:moveTo>
                    <a:pt x="0" y="36"/>
                  </a:moveTo>
                  <a:lnTo>
                    <a:pt x="1" y="39"/>
                  </a:lnTo>
                  <a:lnTo>
                    <a:pt x="2" y="41"/>
                  </a:lnTo>
                  <a:lnTo>
                    <a:pt x="4" y="43"/>
                  </a:lnTo>
                  <a:lnTo>
                    <a:pt x="6" y="45"/>
                  </a:lnTo>
                  <a:lnTo>
                    <a:pt x="12" y="48"/>
                  </a:lnTo>
                  <a:lnTo>
                    <a:pt x="14" y="49"/>
                  </a:lnTo>
                  <a:lnTo>
                    <a:pt x="18" y="49"/>
                  </a:lnTo>
                  <a:lnTo>
                    <a:pt x="24" y="46"/>
                  </a:lnTo>
                  <a:lnTo>
                    <a:pt x="29" y="42"/>
                  </a:lnTo>
                  <a:lnTo>
                    <a:pt x="35" y="39"/>
                  </a:lnTo>
                  <a:lnTo>
                    <a:pt x="39" y="35"/>
                  </a:lnTo>
                  <a:lnTo>
                    <a:pt x="44" y="31"/>
                  </a:lnTo>
                  <a:lnTo>
                    <a:pt x="46" y="27"/>
                  </a:lnTo>
                  <a:lnTo>
                    <a:pt x="47" y="24"/>
                  </a:lnTo>
                  <a:lnTo>
                    <a:pt x="47" y="12"/>
                  </a:lnTo>
                  <a:lnTo>
                    <a:pt x="47" y="0"/>
                  </a:lnTo>
                  <a:lnTo>
                    <a:pt x="27" y="0"/>
                  </a:lnTo>
                  <a:lnTo>
                    <a:pt x="17" y="8"/>
                  </a:lnTo>
                  <a:lnTo>
                    <a:pt x="9" y="16"/>
                  </a:lnTo>
                  <a:lnTo>
                    <a:pt x="5" y="20"/>
                  </a:lnTo>
                  <a:lnTo>
                    <a:pt x="2" y="25"/>
                  </a:lnTo>
                  <a:lnTo>
                    <a:pt x="1" y="30"/>
                  </a:lnTo>
                  <a:lnTo>
                    <a:pt x="0" y="36"/>
                  </a:lnTo>
                </a:path>
              </a:pathLst>
            </a:custGeom>
            <a:grpFill/>
            <a:ln w="9525" cmpd="sng">
              <a:solidFill>
                <a:schemeClr val="bg1"/>
              </a:solidFill>
              <a:prstDash val="solid"/>
              <a:round/>
              <a:headEnd/>
              <a:tailEnd/>
            </a:ln>
          </p:spPr>
          <p:txBody>
            <a:bodyPr/>
            <a:lstStyle/>
            <a:p>
              <a:endParaRPr lang="en-US"/>
            </a:p>
          </p:txBody>
        </p:sp>
        <p:sp>
          <p:nvSpPr>
            <p:cNvPr id="45" name="Freeform 56"/>
            <p:cNvSpPr>
              <a:spLocks/>
            </p:cNvSpPr>
            <p:nvPr>
              <p:custDataLst>
                <p:tags r:id="rId20"/>
              </p:custDataLst>
            </p:nvPr>
          </p:nvSpPr>
          <p:spPr bwMode="auto">
            <a:xfrm>
              <a:off x="2524119" y="2353758"/>
              <a:ext cx="21792" cy="73547"/>
            </a:xfrm>
            <a:custGeom>
              <a:avLst/>
              <a:gdLst>
                <a:gd name="T0" fmla="*/ 0 w 26"/>
                <a:gd name="T1" fmla="*/ 0 h 9"/>
                <a:gd name="T2" fmla="*/ 0 w 26"/>
                <a:gd name="T3" fmla="*/ 25400 h 9"/>
                <a:gd name="T4" fmla="*/ 1465 w 26"/>
                <a:gd name="T5" fmla="*/ 44450 h 9"/>
                <a:gd name="T6" fmla="*/ 2931 w 26"/>
                <a:gd name="T7" fmla="*/ 50800 h 9"/>
                <a:gd name="T8" fmla="*/ 5373 w 26"/>
                <a:gd name="T9" fmla="*/ 57150 h 9"/>
                <a:gd name="T10" fmla="*/ 7327 w 26"/>
                <a:gd name="T11" fmla="*/ 50800 h 9"/>
                <a:gd name="T12" fmla="*/ 9769 w 26"/>
                <a:gd name="T13" fmla="*/ 44450 h 9"/>
                <a:gd name="T14" fmla="*/ 11235 w 26"/>
                <a:gd name="T15" fmla="*/ 25400 h 9"/>
                <a:gd name="T16" fmla="*/ 12700 w 26"/>
                <a:gd name="T17" fmla="*/ 0 h 9"/>
                <a:gd name="T18" fmla="*/ 0 w 26"/>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 h="9">
                  <a:moveTo>
                    <a:pt x="0" y="0"/>
                  </a:moveTo>
                  <a:lnTo>
                    <a:pt x="0" y="4"/>
                  </a:lnTo>
                  <a:lnTo>
                    <a:pt x="3" y="7"/>
                  </a:lnTo>
                  <a:lnTo>
                    <a:pt x="6" y="8"/>
                  </a:lnTo>
                  <a:lnTo>
                    <a:pt x="11" y="9"/>
                  </a:lnTo>
                  <a:lnTo>
                    <a:pt x="15" y="8"/>
                  </a:lnTo>
                  <a:lnTo>
                    <a:pt x="20" y="7"/>
                  </a:lnTo>
                  <a:lnTo>
                    <a:pt x="23" y="4"/>
                  </a:lnTo>
                  <a:lnTo>
                    <a:pt x="26" y="0"/>
                  </a:lnTo>
                  <a:lnTo>
                    <a:pt x="0" y="0"/>
                  </a:lnTo>
                </a:path>
              </a:pathLst>
            </a:custGeom>
            <a:grpFill/>
            <a:ln w="9525" cmpd="sng">
              <a:solidFill>
                <a:schemeClr val="bg1"/>
              </a:solidFill>
              <a:prstDash val="solid"/>
              <a:round/>
              <a:headEnd/>
              <a:tailEnd/>
            </a:ln>
          </p:spPr>
          <p:txBody>
            <a:bodyPr/>
            <a:lstStyle/>
            <a:p>
              <a:endParaRPr lang="en-US"/>
            </a:p>
          </p:txBody>
        </p:sp>
        <p:sp>
          <p:nvSpPr>
            <p:cNvPr id="46" name="Freeform 57"/>
            <p:cNvSpPr>
              <a:spLocks/>
            </p:cNvSpPr>
            <p:nvPr>
              <p:custDataLst>
                <p:tags r:id="rId21"/>
              </p:custDataLst>
            </p:nvPr>
          </p:nvSpPr>
          <p:spPr bwMode="auto">
            <a:xfrm>
              <a:off x="1636115" y="1930864"/>
              <a:ext cx="27239" cy="73547"/>
            </a:xfrm>
            <a:custGeom>
              <a:avLst/>
              <a:gdLst>
                <a:gd name="T0" fmla="*/ 0 w 39"/>
                <a:gd name="T1" fmla="*/ 0 h 18"/>
                <a:gd name="T2" fmla="*/ 0 w 39"/>
                <a:gd name="T3" fmla="*/ 57150 h 18"/>
                <a:gd name="T4" fmla="*/ 2442 w 39"/>
                <a:gd name="T5" fmla="*/ 57150 h 18"/>
                <a:gd name="T6" fmla="*/ 5292 w 39"/>
                <a:gd name="T7" fmla="*/ 57150 h 18"/>
                <a:gd name="T8" fmla="*/ 9362 w 39"/>
                <a:gd name="T9" fmla="*/ 53975 h 18"/>
                <a:gd name="T10" fmla="*/ 12212 w 39"/>
                <a:gd name="T11" fmla="*/ 44450 h 18"/>
                <a:gd name="T12" fmla="*/ 13840 w 39"/>
                <a:gd name="T13" fmla="*/ 38100 h 18"/>
                <a:gd name="T14" fmla="*/ 15061 w 39"/>
                <a:gd name="T15" fmla="*/ 31750 h 18"/>
                <a:gd name="T16" fmla="*/ 15468 w 39"/>
                <a:gd name="T17" fmla="*/ 25400 h 18"/>
                <a:gd name="T18" fmla="*/ 15875 w 39"/>
                <a:gd name="T19" fmla="*/ 19050 h 18"/>
                <a:gd name="T20" fmla="*/ 11804 w 39"/>
                <a:gd name="T21" fmla="*/ 15875 h 18"/>
                <a:gd name="T22" fmla="*/ 7734 w 39"/>
                <a:gd name="T23" fmla="*/ 9525 h 18"/>
                <a:gd name="T24" fmla="*/ 4071 w 39"/>
                <a:gd name="T25" fmla="*/ 0 h 18"/>
                <a:gd name="T26" fmla="*/ 0 w 39"/>
                <a:gd name="T27" fmla="*/ 0 h 1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9" h="18">
                  <a:moveTo>
                    <a:pt x="0" y="0"/>
                  </a:moveTo>
                  <a:lnTo>
                    <a:pt x="0" y="18"/>
                  </a:lnTo>
                  <a:lnTo>
                    <a:pt x="6" y="18"/>
                  </a:lnTo>
                  <a:lnTo>
                    <a:pt x="13" y="18"/>
                  </a:lnTo>
                  <a:lnTo>
                    <a:pt x="23" y="17"/>
                  </a:lnTo>
                  <a:lnTo>
                    <a:pt x="30" y="14"/>
                  </a:lnTo>
                  <a:lnTo>
                    <a:pt x="34" y="12"/>
                  </a:lnTo>
                  <a:lnTo>
                    <a:pt x="37" y="10"/>
                  </a:lnTo>
                  <a:lnTo>
                    <a:pt x="38" y="8"/>
                  </a:lnTo>
                  <a:lnTo>
                    <a:pt x="39" y="6"/>
                  </a:lnTo>
                  <a:lnTo>
                    <a:pt x="29" y="5"/>
                  </a:lnTo>
                  <a:lnTo>
                    <a:pt x="19" y="3"/>
                  </a:lnTo>
                  <a:lnTo>
                    <a:pt x="10" y="0"/>
                  </a:lnTo>
                  <a:lnTo>
                    <a:pt x="0" y="0"/>
                  </a:lnTo>
                </a:path>
              </a:pathLst>
            </a:custGeom>
            <a:grpFill/>
            <a:ln w="9525" cmpd="sng">
              <a:solidFill>
                <a:schemeClr val="bg1"/>
              </a:solidFill>
              <a:prstDash val="solid"/>
              <a:round/>
              <a:headEnd/>
              <a:tailEnd/>
            </a:ln>
          </p:spPr>
          <p:txBody>
            <a:bodyPr/>
            <a:lstStyle/>
            <a:p>
              <a:endParaRPr lang="en-US"/>
            </a:p>
          </p:txBody>
        </p:sp>
        <p:grpSp>
          <p:nvGrpSpPr>
            <p:cNvPr id="47" name="Group 58"/>
            <p:cNvGrpSpPr>
              <a:grpSpLocks/>
            </p:cNvGrpSpPr>
            <p:nvPr>
              <p:custDataLst>
                <p:tags r:id="rId22"/>
              </p:custDataLst>
            </p:nvPr>
          </p:nvGrpSpPr>
          <p:grpSpPr bwMode="auto">
            <a:xfrm>
              <a:off x="1851305" y="1716354"/>
              <a:ext cx="226088" cy="251284"/>
              <a:chOff x="1199" y="2121"/>
              <a:chExt cx="97" cy="123"/>
            </a:xfrm>
            <a:grpFill/>
          </p:grpSpPr>
          <p:sp>
            <p:nvSpPr>
              <p:cNvPr id="101" name="Freeform 59"/>
              <p:cNvSpPr>
                <a:spLocks/>
              </p:cNvSpPr>
              <p:nvPr/>
            </p:nvSpPr>
            <p:spPr bwMode="auto">
              <a:xfrm>
                <a:off x="1274" y="2236"/>
                <a:ext cx="16" cy="8"/>
              </a:xfrm>
              <a:custGeom>
                <a:avLst/>
                <a:gdLst>
                  <a:gd name="T0" fmla="*/ 0 w 52"/>
                  <a:gd name="T1" fmla="*/ 8 h 25"/>
                  <a:gd name="T2" fmla="*/ 2 w 52"/>
                  <a:gd name="T3" fmla="*/ 8 h 25"/>
                  <a:gd name="T4" fmla="*/ 5 w 52"/>
                  <a:gd name="T5" fmla="*/ 8 h 25"/>
                  <a:gd name="T6" fmla="*/ 7 w 52"/>
                  <a:gd name="T7" fmla="*/ 7 h 25"/>
                  <a:gd name="T8" fmla="*/ 9 w 52"/>
                  <a:gd name="T9" fmla="*/ 6 h 25"/>
                  <a:gd name="T10" fmla="*/ 12 w 52"/>
                  <a:gd name="T11" fmla="*/ 5 h 25"/>
                  <a:gd name="T12" fmla="*/ 13 w 52"/>
                  <a:gd name="T13" fmla="*/ 4 h 25"/>
                  <a:gd name="T14" fmla="*/ 15 w 52"/>
                  <a:gd name="T15" fmla="*/ 2 h 25"/>
                  <a:gd name="T16" fmla="*/ 16 w 52"/>
                  <a:gd name="T17" fmla="*/ 0 h 25"/>
                  <a:gd name="T18" fmla="*/ 12 w 52"/>
                  <a:gd name="T19" fmla="*/ 0 h 25"/>
                  <a:gd name="T20" fmla="*/ 10 w 52"/>
                  <a:gd name="T21" fmla="*/ 0 h 25"/>
                  <a:gd name="T22" fmla="*/ 7 w 52"/>
                  <a:gd name="T23" fmla="*/ 0 h 25"/>
                  <a:gd name="T24" fmla="*/ 5 w 52"/>
                  <a:gd name="T25" fmla="*/ 1 h 25"/>
                  <a:gd name="T26" fmla="*/ 3 w 52"/>
                  <a:gd name="T27" fmla="*/ 2 h 25"/>
                  <a:gd name="T28" fmla="*/ 2 w 52"/>
                  <a:gd name="T29" fmla="*/ 3 h 25"/>
                  <a:gd name="T30" fmla="*/ 1 w 52"/>
                  <a:gd name="T31" fmla="*/ 5 h 25"/>
                  <a:gd name="T32" fmla="*/ 0 w 52"/>
                  <a:gd name="T33" fmla="*/ 8 h 2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25">
                    <a:moveTo>
                      <a:pt x="0" y="25"/>
                    </a:moveTo>
                    <a:lnTo>
                      <a:pt x="7" y="25"/>
                    </a:lnTo>
                    <a:lnTo>
                      <a:pt x="15" y="24"/>
                    </a:lnTo>
                    <a:lnTo>
                      <a:pt x="23" y="22"/>
                    </a:lnTo>
                    <a:lnTo>
                      <a:pt x="30" y="19"/>
                    </a:lnTo>
                    <a:lnTo>
                      <a:pt x="38" y="15"/>
                    </a:lnTo>
                    <a:lnTo>
                      <a:pt x="43" y="11"/>
                    </a:lnTo>
                    <a:lnTo>
                      <a:pt x="49" y="6"/>
                    </a:lnTo>
                    <a:lnTo>
                      <a:pt x="52" y="0"/>
                    </a:lnTo>
                    <a:lnTo>
                      <a:pt x="40" y="0"/>
                    </a:lnTo>
                    <a:lnTo>
                      <a:pt x="31" y="0"/>
                    </a:lnTo>
                    <a:lnTo>
                      <a:pt x="23" y="1"/>
                    </a:lnTo>
                    <a:lnTo>
                      <a:pt x="16" y="3"/>
                    </a:lnTo>
                    <a:lnTo>
                      <a:pt x="11" y="6"/>
                    </a:lnTo>
                    <a:lnTo>
                      <a:pt x="5" y="10"/>
                    </a:lnTo>
                    <a:lnTo>
                      <a:pt x="2" y="16"/>
                    </a:lnTo>
                    <a:lnTo>
                      <a:pt x="0" y="25"/>
                    </a:lnTo>
                  </a:path>
                </a:pathLst>
              </a:custGeom>
              <a:grpFill/>
              <a:ln w="9525" cmpd="sng">
                <a:solidFill>
                  <a:schemeClr val="bg1"/>
                </a:solidFill>
                <a:prstDash val="solid"/>
                <a:round/>
                <a:headEnd/>
                <a:tailEnd/>
              </a:ln>
            </p:spPr>
            <p:txBody>
              <a:bodyPr/>
              <a:lstStyle/>
              <a:p>
                <a:endParaRPr lang="en-US"/>
              </a:p>
            </p:txBody>
          </p:sp>
          <p:sp>
            <p:nvSpPr>
              <p:cNvPr id="102" name="Freeform 60"/>
              <p:cNvSpPr>
                <a:spLocks/>
              </p:cNvSpPr>
              <p:nvPr/>
            </p:nvSpPr>
            <p:spPr bwMode="auto">
              <a:xfrm>
                <a:off x="1199" y="2131"/>
                <a:ext cx="11" cy="4"/>
              </a:xfrm>
              <a:custGeom>
                <a:avLst/>
                <a:gdLst>
                  <a:gd name="T0" fmla="*/ 0 w 33"/>
                  <a:gd name="T1" fmla="*/ 0 h 13"/>
                  <a:gd name="T2" fmla="*/ 0 w 33"/>
                  <a:gd name="T3" fmla="*/ 2 h 13"/>
                  <a:gd name="T4" fmla="*/ 0 w 33"/>
                  <a:gd name="T5" fmla="*/ 4 h 13"/>
                  <a:gd name="T6" fmla="*/ 3 w 33"/>
                  <a:gd name="T7" fmla="*/ 4 h 13"/>
                  <a:gd name="T8" fmla="*/ 5 w 33"/>
                  <a:gd name="T9" fmla="*/ 4 h 13"/>
                  <a:gd name="T10" fmla="*/ 8 w 33"/>
                  <a:gd name="T11" fmla="*/ 3 h 13"/>
                  <a:gd name="T12" fmla="*/ 11 w 33"/>
                  <a:gd name="T13" fmla="*/ 2 h 13"/>
                  <a:gd name="T14" fmla="*/ 8 w 33"/>
                  <a:gd name="T15" fmla="*/ 1 h 13"/>
                  <a:gd name="T16" fmla="*/ 5 w 33"/>
                  <a:gd name="T17" fmla="*/ 0 h 13"/>
                  <a:gd name="T18" fmla="*/ 3 w 33"/>
                  <a:gd name="T19" fmla="*/ 0 h 13"/>
                  <a:gd name="T20" fmla="*/ 0 w 33"/>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3">
                    <a:moveTo>
                      <a:pt x="0" y="0"/>
                    </a:moveTo>
                    <a:lnTo>
                      <a:pt x="0" y="6"/>
                    </a:lnTo>
                    <a:lnTo>
                      <a:pt x="0" y="13"/>
                    </a:lnTo>
                    <a:lnTo>
                      <a:pt x="9" y="13"/>
                    </a:lnTo>
                    <a:lnTo>
                      <a:pt x="16" y="13"/>
                    </a:lnTo>
                    <a:lnTo>
                      <a:pt x="24" y="11"/>
                    </a:lnTo>
                    <a:lnTo>
                      <a:pt x="33" y="6"/>
                    </a:lnTo>
                    <a:lnTo>
                      <a:pt x="24" y="3"/>
                    </a:lnTo>
                    <a:lnTo>
                      <a:pt x="16" y="1"/>
                    </a:lnTo>
                    <a:lnTo>
                      <a:pt x="9" y="0"/>
                    </a:lnTo>
                    <a:lnTo>
                      <a:pt x="0" y="0"/>
                    </a:lnTo>
                  </a:path>
                </a:pathLst>
              </a:custGeom>
              <a:grpFill/>
              <a:ln w="9525" cmpd="sng">
                <a:solidFill>
                  <a:schemeClr val="bg1"/>
                </a:solidFill>
                <a:prstDash val="solid"/>
                <a:round/>
                <a:headEnd/>
                <a:tailEnd/>
              </a:ln>
            </p:spPr>
            <p:txBody>
              <a:bodyPr/>
              <a:lstStyle/>
              <a:p>
                <a:endParaRPr lang="en-US"/>
              </a:p>
            </p:txBody>
          </p:sp>
          <p:sp>
            <p:nvSpPr>
              <p:cNvPr id="103" name="Freeform 61"/>
              <p:cNvSpPr>
                <a:spLocks/>
              </p:cNvSpPr>
              <p:nvPr/>
            </p:nvSpPr>
            <p:spPr bwMode="auto">
              <a:xfrm>
                <a:off x="1210" y="2121"/>
                <a:ext cx="20" cy="28"/>
              </a:xfrm>
              <a:custGeom>
                <a:avLst/>
                <a:gdLst>
                  <a:gd name="T0" fmla="*/ 8 w 67"/>
                  <a:gd name="T1" fmla="*/ 6 h 86"/>
                  <a:gd name="T2" fmla="*/ 0 w 67"/>
                  <a:gd name="T3" fmla="*/ 0 h 86"/>
                  <a:gd name="T4" fmla="*/ 8 w 67"/>
                  <a:gd name="T5" fmla="*/ 0 h 86"/>
                  <a:gd name="T6" fmla="*/ 9 w 67"/>
                  <a:gd name="T7" fmla="*/ 1 h 86"/>
                  <a:gd name="T8" fmla="*/ 10 w 67"/>
                  <a:gd name="T9" fmla="*/ 3 h 86"/>
                  <a:gd name="T10" fmla="*/ 11 w 67"/>
                  <a:gd name="T11" fmla="*/ 4 h 86"/>
                  <a:gd name="T12" fmla="*/ 12 w 67"/>
                  <a:gd name="T13" fmla="*/ 5 h 86"/>
                  <a:gd name="T14" fmla="*/ 14 w 67"/>
                  <a:gd name="T15" fmla="*/ 6 h 86"/>
                  <a:gd name="T16" fmla="*/ 16 w 67"/>
                  <a:gd name="T17" fmla="*/ 6 h 86"/>
                  <a:gd name="T18" fmla="*/ 17 w 67"/>
                  <a:gd name="T19" fmla="*/ 10 h 86"/>
                  <a:gd name="T20" fmla="*/ 19 w 67"/>
                  <a:gd name="T21" fmla="*/ 13 h 86"/>
                  <a:gd name="T22" fmla="*/ 19 w 67"/>
                  <a:gd name="T23" fmla="*/ 15 h 86"/>
                  <a:gd name="T24" fmla="*/ 20 w 67"/>
                  <a:gd name="T25" fmla="*/ 16 h 86"/>
                  <a:gd name="T26" fmla="*/ 20 w 67"/>
                  <a:gd name="T27" fmla="*/ 18 h 86"/>
                  <a:gd name="T28" fmla="*/ 20 w 67"/>
                  <a:gd name="T29" fmla="*/ 20 h 86"/>
                  <a:gd name="T30" fmla="*/ 19 w 67"/>
                  <a:gd name="T31" fmla="*/ 24 h 86"/>
                  <a:gd name="T32" fmla="*/ 18 w 67"/>
                  <a:gd name="T33" fmla="*/ 28 h 86"/>
                  <a:gd name="T34" fmla="*/ 16 w 67"/>
                  <a:gd name="T35" fmla="*/ 22 h 86"/>
                  <a:gd name="T36" fmla="*/ 15 w 67"/>
                  <a:gd name="T37" fmla="*/ 18 h 86"/>
                  <a:gd name="T38" fmla="*/ 15 w 67"/>
                  <a:gd name="T39" fmla="*/ 15 h 86"/>
                  <a:gd name="T40" fmla="*/ 15 w 67"/>
                  <a:gd name="T41" fmla="*/ 13 h 86"/>
                  <a:gd name="T42" fmla="*/ 15 w 67"/>
                  <a:gd name="T43" fmla="*/ 11 h 86"/>
                  <a:gd name="T44" fmla="*/ 16 w 67"/>
                  <a:gd name="T45" fmla="*/ 10 h 86"/>
                  <a:gd name="T46" fmla="*/ 13 w 67"/>
                  <a:gd name="T47" fmla="*/ 10 h 86"/>
                  <a:gd name="T48" fmla="*/ 10 w 67"/>
                  <a:gd name="T49" fmla="*/ 9 h 86"/>
                  <a:gd name="T50" fmla="*/ 10 w 67"/>
                  <a:gd name="T51" fmla="*/ 9 h 86"/>
                  <a:gd name="T52" fmla="*/ 8 w 67"/>
                  <a:gd name="T53" fmla="*/ 8 h 86"/>
                  <a:gd name="T54" fmla="*/ 8 w 67"/>
                  <a:gd name="T55" fmla="*/ 7 h 86"/>
                  <a:gd name="T56" fmla="*/ 8 w 67"/>
                  <a:gd name="T57" fmla="*/ 6 h 8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67" h="86">
                    <a:moveTo>
                      <a:pt x="26" y="18"/>
                    </a:moveTo>
                    <a:lnTo>
                      <a:pt x="0" y="0"/>
                    </a:lnTo>
                    <a:lnTo>
                      <a:pt x="26" y="0"/>
                    </a:lnTo>
                    <a:lnTo>
                      <a:pt x="29" y="4"/>
                    </a:lnTo>
                    <a:lnTo>
                      <a:pt x="33" y="8"/>
                    </a:lnTo>
                    <a:lnTo>
                      <a:pt x="36" y="11"/>
                    </a:lnTo>
                    <a:lnTo>
                      <a:pt x="39" y="14"/>
                    </a:lnTo>
                    <a:lnTo>
                      <a:pt x="47" y="17"/>
                    </a:lnTo>
                    <a:lnTo>
                      <a:pt x="54" y="18"/>
                    </a:lnTo>
                    <a:lnTo>
                      <a:pt x="58" y="30"/>
                    </a:lnTo>
                    <a:lnTo>
                      <a:pt x="62" y="40"/>
                    </a:lnTo>
                    <a:lnTo>
                      <a:pt x="63" y="45"/>
                    </a:lnTo>
                    <a:lnTo>
                      <a:pt x="66" y="50"/>
                    </a:lnTo>
                    <a:lnTo>
                      <a:pt x="66" y="55"/>
                    </a:lnTo>
                    <a:lnTo>
                      <a:pt x="67" y="61"/>
                    </a:lnTo>
                    <a:lnTo>
                      <a:pt x="63" y="74"/>
                    </a:lnTo>
                    <a:lnTo>
                      <a:pt x="60" y="86"/>
                    </a:lnTo>
                    <a:lnTo>
                      <a:pt x="55" y="69"/>
                    </a:lnTo>
                    <a:lnTo>
                      <a:pt x="51" y="54"/>
                    </a:lnTo>
                    <a:lnTo>
                      <a:pt x="50" y="47"/>
                    </a:lnTo>
                    <a:lnTo>
                      <a:pt x="50" y="41"/>
                    </a:lnTo>
                    <a:lnTo>
                      <a:pt x="51" y="35"/>
                    </a:lnTo>
                    <a:lnTo>
                      <a:pt x="54" y="30"/>
                    </a:lnTo>
                    <a:lnTo>
                      <a:pt x="44" y="30"/>
                    </a:lnTo>
                    <a:lnTo>
                      <a:pt x="35" y="29"/>
                    </a:lnTo>
                    <a:lnTo>
                      <a:pt x="32" y="27"/>
                    </a:lnTo>
                    <a:lnTo>
                      <a:pt x="28" y="25"/>
                    </a:lnTo>
                    <a:lnTo>
                      <a:pt x="27" y="22"/>
                    </a:lnTo>
                    <a:lnTo>
                      <a:pt x="26" y="18"/>
                    </a:lnTo>
                  </a:path>
                </a:pathLst>
              </a:custGeom>
              <a:grpFill/>
              <a:ln w="9525" cmpd="sng">
                <a:solidFill>
                  <a:schemeClr val="bg1"/>
                </a:solidFill>
                <a:prstDash val="solid"/>
                <a:round/>
                <a:headEnd/>
                <a:tailEnd/>
              </a:ln>
            </p:spPr>
            <p:txBody>
              <a:bodyPr/>
              <a:lstStyle/>
              <a:p>
                <a:endParaRPr lang="en-US"/>
              </a:p>
            </p:txBody>
          </p:sp>
          <p:sp>
            <p:nvSpPr>
              <p:cNvPr id="104" name="Freeform 62"/>
              <p:cNvSpPr>
                <a:spLocks/>
              </p:cNvSpPr>
              <p:nvPr/>
            </p:nvSpPr>
            <p:spPr bwMode="auto">
              <a:xfrm>
                <a:off x="1201" y="2159"/>
                <a:ext cx="16" cy="28"/>
              </a:xfrm>
              <a:custGeom>
                <a:avLst/>
                <a:gdLst>
                  <a:gd name="T0" fmla="*/ 9 w 49"/>
                  <a:gd name="T1" fmla="*/ 4 h 86"/>
                  <a:gd name="T2" fmla="*/ 7 w 49"/>
                  <a:gd name="T3" fmla="*/ 2 h 86"/>
                  <a:gd name="T4" fmla="*/ 5 w 49"/>
                  <a:gd name="T5" fmla="*/ 0 h 86"/>
                  <a:gd name="T6" fmla="*/ 3 w 49"/>
                  <a:gd name="T7" fmla="*/ 2 h 86"/>
                  <a:gd name="T8" fmla="*/ 2 w 49"/>
                  <a:gd name="T9" fmla="*/ 4 h 86"/>
                  <a:gd name="T10" fmla="*/ 0 w 49"/>
                  <a:gd name="T11" fmla="*/ 7 h 86"/>
                  <a:gd name="T12" fmla="*/ 0 w 49"/>
                  <a:gd name="T13" fmla="*/ 10 h 86"/>
                  <a:gd name="T14" fmla="*/ 0 w 49"/>
                  <a:gd name="T15" fmla="*/ 12 h 86"/>
                  <a:gd name="T16" fmla="*/ 1 w 49"/>
                  <a:gd name="T17" fmla="*/ 14 h 86"/>
                  <a:gd name="T18" fmla="*/ 2 w 49"/>
                  <a:gd name="T19" fmla="*/ 16 h 86"/>
                  <a:gd name="T20" fmla="*/ 3 w 49"/>
                  <a:gd name="T21" fmla="*/ 19 h 86"/>
                  <a:gd name="T22" fmla="*/ 4 w 49"/>
                  <a:gd name="T23" fmla="*/ 21 h 86"/>
                  <a:gd name="T24" fmla="*/ 6 w 49"/>
                  <a:gd name="T25" fmla="*/ 24 h 86"/>
                  <a:gd name="T26" fmla="*/ 7 w 49"/>
                  <a:gd name="T27" fmla="*/ 26 h 86"/>
                  <a:gd name="T28" fmla="*/ 9 w 49"/>
                  <a:gd name="T29" fmla="*/ 28 h 86"/>
                  <a:gd name="T30" fmla="*/ 10 w 49"/>
                  <a:gd name="T31" fmla="*/ 26 h 86"/>
                  <a:gd name="T32" fmla="*/ 12 w 49"/>
                  <a:gd name="T33" fmla="*/ 22 h 86"/>
                  <a:gd name="T34" fmla="*/ 14 w 49"/>
                  <a:gd name="T35" fmla="*/ 19 h 86"/>
                  <a:gd name="T36" fmla="*/ 15 w 49"/>
                  <a:gd name="T37" fmla="*/ 15 h 86"/>
                  <a:gd name="T38" fmla="*/ 16 w 49"/>
                  <a:gd name="T39" fmla="*/ 13 h 86"/>
                  <a:gd name="T40" fmla="*/ 16 w 49"/>
                  <a:gd name="T41" fmla="*/ 11 h 86"/>
                  <a:gd name="T42" fmla="*/ 16 w 49"/>
                  <a:gd name="T43" fmla="*/ 8 h 86"/>
                  <a:gd name="T44" fmla="*/ 16 w 49"/>
                  <a:gd name="T45" fmla="*/ 7 h 86"/>
                  <a:gd name="T46" fmla="*/ 14 w 49"/>
                  <a:gd name="T47" fmla="*/ 6 h 86"/>
                  <a:gd name="T48" fmla="*/ 13 w 49"/>
                  <a:gd name="T49" fmla="*/ 5 h 86"/>
                  <a:gd name="T50" fmla="*/ 11 w 49"/>
                  <a:gd name="T51" fmla="*/ 4 h 86"/>
                  <a:gd name="T52" fmla="*/ 9 w 49"/>
                  <a:gd name="T53" fmla="*/ 4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9" h="86">
                    <a:moveTo>
                      <a:pt x="27" y="12"/>
                    </a:moveTo>
                    <a:lnTo>
                      <a:pt x="20" y="6"/>
                    </a:lnTo>
                    <a:lnTo>
                      <a:pt x="14" y="0"/>
                    </a:lnTo>
                    <a:lnTo>
                      <a:pt x="9" y="5"/>
                    </a:lnTo>
                    <a:lnTo>
                      <a:pt x="5" y="13"/>
                    </a:lnTo>
                    <a:lnTo>
                      <a:pt x="1" y="21"/>
                    </a:lnTo>
                    <a:lnTo>
                      <a:pt x="0" y="30"/>
                    </a:lnTo>
                    <a:lnTo>
                      <a:pt x="0" y="36"/>
                    </a:lnTo>
                    <a:lnTo>
                      <a:pt x="3" y="43"/>
                    </a:lnTo>
                    <a:lnTo>
                      <a:pt x="5" y="50"/>
                    </a:lnTo>
                    <a:lnTo>
                      <a:pt x="8" y="58"/>
                    </a:lnTo>
                    <a:lnTo>
                      <a:pt x="12" y="66"/>
                    </a:lnTo>
                    <a:lnTo>
                      <a:pt x="17" y="74"/>
                    </a:lnTo>
                    <a:lnTo>
                      <a:pt x="22" y="80"/>
                    </a:lnTo>
                    <a:lnTo>
                      <a:pt x="27" y="86"/>
                    </a:lnTo>
                    <a:lnTo>
                      <a:pt x="31" y="79"/>
                    </a:lnTo>
                    <a:lnTo>
                      <a:pt x="37" y="69"/>
                    </a:lnTo>
                    <a:lnTo>
                      <a:pt x="42" y="57"/>
                    </a:lnTo>
                    <a:lnTo>
                      <a:pt x="46" y="45"/>
                    </a:lnTo>
                    <a:lnTo>
                      <a:pt x="49" y="39"/>
                    </a:lnTo>
                    <a:lnTo>
                      <a:pt x="49" y="33"/>
                    </a:lnTo>
                    <a:lnTo>
                      <a:pt x="49" y="26"/>
                    </a:lnTo>
                    <a:lnTo>
                      <a:pt x="48" y="22"/>
                    </a:lnTo>
                    <a:lnTo>
                      <a:pt x="44" y="18"/>
                    </a:lnTo>
                    <a:lnTo>
                      <a:pt x="40" y="15"/>
                    </a:lnTo>
                    <a:lnTo>
                      <a:pt x="34" y="13"/>
                    </a:lnTo>
                    <a:lnTo>
                      <a:pt x="27" y="12"/>
                    </a:lnTo>
                  </a:path>
                </a:pathLst>
              </a:custGeom>
              <a:grpFill/>
              <a:ln w="9525" cmpd="sng">
                <a:solidFill>
                  <a:schemeClr val="bg1"/>
                </a:solidFill>
                <a:prstDash val="solid"/>
                <a:round/>
                <a:headEnd/>
                <a:tailEnd/>
              </a:ln>
            </p:spPr>
            <p:txBody>
              <a:bodyPr/>
              <a:lstStyle/>
              <a:p>
                <a:endParaRPr lang="en-US"/>
              </a:p>
            </p:txBody>
          </p:sp>
          <p:sp>
            <p:nvSpPr>
              <p:cNvPr id="105" name="Freeform 63"/>
              <p:cNvSpPr>
                <a:spLocks/>
              </p:cNvSpPr>
              <p:nvPr/>
            </p:nvSpPr>
            <p:spPr bwMode="auto">
              <a:xfrm>
                <a:off x="1226" y="2161"/>
                <a:ext cx="2" cy="4"/>
              </a:xfrm>
              <a:custGeom>
                <a:avLst/>
                <a:gdLst>
                  <a:gd name="T0" fmla="*/ 0 w 6"/>
                  <a:gd name="T1" fmla="*/ 4 h 12"/>
                  <a:gd name="T2" fmla="*/ 2 w 6"/>
                  <a:gd name="T3" fmla="*/ 0 h 12"/>
                  <a:gd name="T4" fmla="*/ 1 w 6"/>
                  <a:gd name="T5" fmla="*/ 0 h 12"/>
                  <a:gd name="T6" fmla="*/ 1 w 6"/>
                  <a:gd name="T7" fmla="*/ 1 h 12"/>
                  <a:gd name="T8" fmla="*/ 0 w 6"/>
                  <a:gd name="T9" fmla="*/ 1 h 12"/>
                  <a:gd name="T10" fmla="*/ 0 w 6"/>
                  <a:gd name="T11" fmla="*/ 2 h 12"/>
                  <a:gd name="T12" fmla="*/ 0 w 6"/>
                  <a:gd name="T13" fmla="*/ 3 h 12"/>
                  <a:gd name="T14" fmla="*/ 0 w 6"/>
                  <a:gd name="T15" fmla="*/ 4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 h="12">
                    <a:moveTo>
                      <a:pt x="0" y="12"/>
                    </a:moveTo>
                    <a:lnTo>
                      <a:pt x="6" y="0"/>
                    </a:lnTo>
                    <a:lnTo>
                      <a:pt x="4" y="0"/>
                    </a:lnTo>
                    <a:lnTo>
                      <a:pt x="2" y="2"/>
                    </a:lnTo>
                    <a:lnTo>
                      <a:pt x="1" y="4"/>
                    </a:lnTo>
                    <a:lnTo>
                      <a:pt x="0" y="6"/>
                    </a:lnTo>
                    <a:lnTo>
                      <a:pt x="0" y="10"/>
                    </a:lnTo>
                    <a:lnTo>
                      <a:pt x="0" y="12"/>
                    </a:lnTo>
                  </a:path>
                </a:pathLst>
              </a:custGeom>
              <a:grpFill/>
              <a:ln w="9525" cmpd="sng">
                <a:solidFill>
                  <a:schemeClr val="bg1"/>
                </a:solidFill>
                <a:prstDash val="solid"/>
                <a:round/>
                <a:headEnd/>
                <a:tailEnd/>
              </a:ln>
            </p:spPr>
            <p:txBody>
              <a:bodyPr/>
              <a:lstStyle/>
              <a:p>
                <a:endParaRPr lang="en-US"/>
              </a:p>
            </p:txBody>
          </p:sp>
          <p:sp>
            <p:nvSpPr>
              <p:cNvPr id="106" name="Freeform 64"/>
              <p:cNvSpPr>
                <a:spLocks/>
              </p:cNvSpPr>
              <p:nvPr/>
            </p:nvSpPr>
            <p:spPr bwMode="auto">
              <a:xfrm>
                <a:off x="1230" y="2154"/>
                <a:ext cx="13" cy="15"/>
              </a:xfrm>
              <a:custGeom>
                <a:avLst/>
                <a:gdLst>
                  <a:gd name="T0" fmla="*/ 0 w 39"/>
                  <a:gd name="T1" fmla="*/ 0 h 48"/>
                  <a:gd name="T2" fmla="*/ 4 w 39"/>
                  <a:gd name="T3" fmla="*/ 3 h 48"/>
                  <a:gd name="T4" fmla="*/ 7 w 39"/>
                  <a:gd name="T5" fmla="*/ 5 h 48"/>
                  <a:gd name="T6" fmla="*/ 11 w 39"/>
                  <a:gd name="T7" fmla="*/ 8 h 48"/>
                  <a:gd name="T8" fmla="*/ 13 w 39"/>
                  <a:gd name="T9" fmla="*/ 9 h 48"/>
                  <a:gd name="T10" fmla="*/ 12 w 39"/>
                  <a:gd name="T11" fmla="*/ 12 h 48"/>
                  <a:gd name="T12" fmla="*/ 11 w 39"/>
                  <a:gd name="T13" fmla="*/ 15 h 48"/>
                  <a:gd name="T14" fmla="*/ 6 w 39"/>
                  <a:gd name="T15" fmla="*/ 11 h 48"/>
                  <a:gd name="T16" fmla="*/ 3 w 39"/>
                  <a:gd name="T17" fmla="*/ 8 h 48"/>
                  <a:gd name="T18" fmla="*/ 1 w 39"/>
                  <a:gd name="T19" fmla="*/ 7 h 48"/>
                  <a:gd name="T20" fmla="*/ 1 w 39"/>
                  <a:gd name="T21" fmla="*/ 5 h 48"/>
                  <a:gd name="T22" fmla="*/ 0 w 39"/>
                  <a:gd name="T23" fmla="*/ 3 h 48"/>
                  <a:gd name="T24" fmla="*/ 0 w 39"/>
                  <a:gd name="T25" fmla="*/ 0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 h="48">
                    <a:moveTo>
                      <a:pt x="0" y="0"/>
                    </a:moveTo>
                    <a:lnTo>
                      <a:pt x="11" y="9"/>
                    </a:lnTo>
                    <a:lnTo>
                      <a:pt x="22" y="17"/>
                    </a:lnTo>
                    <a:lnTo>
                      <a:pt x="32" y="24"/>
                    </a:lnTo>
                    <a:lnTo>
                      <a:pt x="39" y="30"/>
                    </a:lnTo>
                    <a:lnTo>
                      <a:pt x="36" y="39"/>
                    </a:lnTo>
                    <a:lnTo>
                      <a:pt x="33" y="48"/>
                    </a:lnTo>
                    <a:lnTo>
                      <a:pt x="18" y="36"/>
                    </a:lnTo>
                    <a:lnTo>
                      <a:pt x="8" y="26"/>
                    </a:lnTo>
                    <a:lnTo>
                      <a:pt x="4" y="21"/>
                    </a:lnTo>
                    <a:lnTo>
                      <a:pt x="2" y="15"/>
                    </a:lnTo>
                    <a:lnTo>
                      <a:pt x="0" y="8"/>
                    </a:lnTo>
                    <a:lnTo>
                      <a:pt x="0" y="0"/>
                    </a:lnTo>
                  </a:path>
                </a:pathLst>
              </a:custGeom>
              <a:grpFill/>
              <a:ln w="9525" cmpd="sng">
                <a:solidFill>
                  <a:schemeClr val="bg1"/>
                </a:solidFill>
                <a:prstDash val="solid"/>
                <a:round/>
                <a:headEnd/>
                <a:tailEnd/>
              </a:ln>
            </p:spPr>
            <p:txBody>
              <a:bodyPr/>
              <a:lstStyle/>
              <a:p>
                <a:endParaRPr lang="en-US"/>
              </a:p>
            </p:txBody>
          </p:sp>
          <p:sp>
            <p:nvSpPr>
              <p:cNvPr id="107" name="Freeform 65"/>
              <p:cNvSpPr>
                <a:spLocks/>
              </p:cNvSpPr>
              <p:nvPr/>
            </p:nvSpPr>
            <p:spPr bwMode="auto">
              <a:xfrm>
                <a:off x="1247" y="2167"/>
                <a:ext cx="6" cy="14"/>
              </a:xfrm>
              <a:custGeom>
                <a:avLst/>
                <a:gdLst>
                  <a:gd name="T0" fmla="*/ 3 w 16"/>
                  <a:gd name="T1" fmla="*/ 0 h 43"/>
                  <a:gd name="T2" fmla="*/ 4 w 16"/>
                  <a:gd name="T3" fmla="*/ 3 h 43"/>
                  <a:gd name="T4" fmla="*/ 6 w 16"/>
                  <a:gd name="T5" fmla="*/ 5 h 43"/>
                  <a:gd name="T6" fmla="*/ 6 w 16"/>
                  <a:gd name="T7" fmla="*/ 7 h 43"/>
                  <a:gd name="T8" fmla="*/ 6 w 16"/>
                  <a:gd name="T9" fmla="*/ 9 h 43"/>
                  <a:gd name="T10" fmla="*/ 6 w 16"/>
                  <a:gd name="T11" fmla="*/ 10 h 43"/>
                  <a:gd name="T12" fmla="*/ 4 w 16"/>
                  <a:gd name="T13" fmla="*/ 11 h 43"/>
                  <a:gd name="T14" fmla="*/ 3 w 16"/>
                  <a:gd name="T15" fmla="*/ 13 h 43"/>
                  <a:gd name="T16" fmla="*/ 0 w 16"/>
                  <a:gd name="T17" fmla="*/ 14 h 43"/>
                  <a:gd name="T18" fmla="*/ 1 w 16"/>
                  <a:gd name="T19" fmla="*/ 9 h 43"/>
                  <a:gd name="T20" fmla="*/ 2 w 16"/>
                  <a:gd name="T21" fmla="*/ 6 h 43"/>
                  <a:gd name="T22" fmla="*/ 2 w 16"/>
                  <a:gd name="T23" fmla="*/ 3 h 43"/>
                  <a:gd name="T24" fmla="*/ 3 w 16"/>
                  <a:gd name="T25" fmla="*/ 0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 h="43">
                    <a:moveTo>
                      <a:pt x="7" y="0"/>
                    </a:moveTo>
                    <a:lnTo>
                      <a:pt x="11" y="9"/>
                    </a:lnTo>
                    <a:lnTo>
                      <a:pt x="15" y="16"/>
                    </a:lnTo>
                    <a:lnTo>
                      <a:pt x="16" y="22"/>
                    </a:lnTo>
                    <a:lnTo>
                      <a:pt x="16" y="27"/>
                    </a:lnTo>
                    <a:lnTo>
                      <a:pt x="15" y="31"/>
                    </a:lnTo>
                    <a:lnTo>
                      <a:pt x="11" y="35"/>
                    </a:lnTo>
                    <a:lnTo>
                      <a:pt x="7" y="39"/>
                    </a:lnTo>
                    <a:lnTo>
                      <a:pt x="0" y="43"/>
                    </a:lnTo>
                    <a:lnTo>
                      <a:pt x="2" y="28"/>
                    </a:lnTo>
                    <a:lnTo>
                      <a:pt x="4" y="18"/>
                    </a:lnTo>
                    <a:lnTo>
                      <a:pt x="6" y="9"/>
                    </a:lnTo>
                    <a:lnTo>
                      <a:pt x="7" y="0"/>
                    </a:lnTo>
                  </a:path>
                </a:pathLst>
              </a:custGeom>
              <a:grpFill/>
              <a:ln w="9525" cmpd="sng">
                <a:solidFill>
                  <a:schemeClr val="bg1"/>
                </a:solidFill>
                <a:prstDash val="solid"/>
                <a:round/>
                <a:headEnd/>
                <a:tailEnd/>
              </a:ln>
            </p:spPr>
            <p:txBody>
              <a:bodyPr/>
              <a:lstStyle/>
              <a:p>
                <a:endParaRPr lang="en-US"/>
              </a:p>
            </p:txBody>
          </p:sp>
          <p:sp>
            <p:nvSpPr>
              <p:cNvPr id="108" name="Freeform 66"/>
              <p:cNvSpPr>
                <a:spLocks/>
              </p:cNvSpPr>
              <p:nvPr/>
            </p:nvSpPr>
            <p:spPr bwMode="auto">
              <a:xfrm>
                <a:off x="1248" y="2190"/>
                <a:ext cx="8" cy="12"/>
              </a:xfrm>
              <a:custGeom>
                <a:avLst/>
                <a:gdLst>
                  <a:gd name="T0" fmla="*/ 8 w 24"/>
                  <a:gd name="T1" fmla="*/ 12 h 37"/>
                  <a:gd name="T2" fmla="*/ 6 w 24"/>
                  <a:gd name="T3" fmla="*/ 9 h 37"/>
                  <a:gd name="T4" fmla="*/ 5 w 24"/>
                  <a:gd name="T5" fmla="*/ 6 h 37"/>
                  <a:gd name="T6" fmla="*/ 4 w 24"/>
                  <a:gd name="T7" fmla="*/ 3 h 37"/>
                  <a:gd name="T8" fmla="*/ 4 w 24"/>
                  <a:gd name="T9" fmla="*/ 0 h 37"/>
                  <a:gd name="T10" fmla="*/ 2 w 24"/>
                  <a:gd name="T11" fmla="*/ 3 h 37"/>
                  <a:gd name="T12" fmla="*/ 1 w 24"/>
                  <a:gd name="T13" fmla="*/ 6 h 37"/>
                  <a:gd name="T14" fmla="*/ 0 w 24"/>
                  <a:gd name="T15" fmla="*/ 8 h 37"/>
                  <a:gd name="T16" fmla="*/ 0 w 24"/>
                  <a:gd name="T17" fmla="*/ 10 h 37"/>
                  <a:gd name="T18" fmla="*/ 0 w 24"/>
                  <a:gd name="T19" fmla="*/ 11 h 37"/>
                  <a:gd name="T20" fmla="*/ 1 w 24"/>
                  <a:gd name="T21" fmla="*/ 11 h 37"/>
                  <a:gd name="T22" fmla="*/ 1 w 24"/>
                  <a:gd name="T23" fmla="*/ 12 h 37"/>
                  <a:gd name="T24" fmla="*/ 2 w 24"/>
                  <a:gd name="T25" fmla="*/ 12 h 37"/>
                  <a:gd name="T26" fmla="*/ 5 w 24"/>
                  <a:gd name="T27" fmla="*/ 12 h 37"/>
                  <a:gd name="T28" fmla="*/ 8 w 24"/>
                  <a:gd name="T29" fmla="*/ 12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37">
                    <a:moveTo>
                      <a:pt x="24" y="36"/>
                    </a:moveTo>
                    <a:lnTo>
                      <a:pt x="19" y="27"/>
                    </a:lnTo>
                    <a:lnTo>
                      <a:pt x="15" y="18"/>
                    </a:lnTo>
                    <a:lnTo>
                      <a:pt x="12" y="9"/>
                    </a:lnTo>
                    <a:lnTo>
                      <a:pt x="11" y="0"/>
                    </a:lnTo>
                    <a:lnTo>
                      <a:pt x="6" y="10"/>
                    </a:lnTo>
                    <a:lnTo>
                      <a:pt x="3" y="19"/>
                    </a:lnTo>
                    <a:lnTo>
                      <a:pt x="1" y="26"/>
                    </a:lnTo>
                    <a:lnTo>
                      <a:pt x="0" y="31"/>
                    </a:lnTo>
                    <a:lnTo>
                      <a:pt x="1" y="33"/>
                    </a:lnTo>
                    <a:lnTo>
                      <a:pt x="2" y="35"/>
                    </a:lnTo>
                    <a:lnTo>
                      <a:pt x="4" y="36"/>
                    </a:lnTo>
                    <a:lnTo>
                      <a:pt x="6" y="37"/>
                    </a:lnTo>
                    <a:lnTo>
                      <a:pt x="14" y="37"/>
                    </a:lnTo>
                    <a:lnTo>
                      <a:pt x="24" y="36"/>
                    </a:lnTo>
                  </a:path>
                </a:pathLst>
              </a:custGeom>
              <a:grpFill/>
              <a:ln w="9525" cmpd="sng">
                <a:solidFill>
                  <a:schemeClr val="bg1"/>
                </a:solidFill>
                <a:prstDash val="solid"/>
                <a:round/>
                <a:headEnd/>
                <a:tailEnd/>
              </a:ln>
            </p:spPr>
            <p:txBody>
              <a:bodyPr/>
              <a:lstStyle/>
              <a:p>
                <a:endParaRPr lang="en-US"/>
              </a:p>
            </p:txBody>
          </p:sp>
          <p:sp>
            <p:nvSpPr>
              <p:cNvPr id="109" name="Freeform 67"/>
              <p:cNvSpPr>
                <a:spLocks/>
              </p:cNvSpPr>
              <p:nvPr/>
            </p:nvSpPr>
            <p:spPr bwMode="auto">
              <a:xfrm>
                <a:off x="1265" y="2204"/>
                <a:ext cx="11" cy="17"/>
              </a:xfrm>
              <a:custGeom>
                <a:avLst/>
                <a:gdLst>
                  <a:gd name="T0" fmla="*/ 11 w 34"/>
                  <a:gd name="T1" fmla="*/ 0 h 55"/>
                  <a:gd name="T2" fmla="*/ 11 w 34"/>
                  <a:gd name="T3" fmla="*/ 4 h 55"/>
                  <a:gd name="T4" fmla="*/ 11 w 34"/>
                  <a:gd name="T5" fmla="*/ 8 h 55"/>
                  <a:gd name="T6" fmla="*/ 11 w 34"/>
                  <a:gd name="T7" fmla="*/ 10 h 55"/>
                  <a:gd name="T8" fmla="*/ 10 w 34"/>
                  <a:gd name="T9" fmla="*/ 12 h 55"/>
                  <a:gd name="T10" fmla="*/ 9 w 34"/>
                  <a:gd name="T11" fmla="*/ 13 h 55"/>
                  <a:gd name="T12" fmla="*/ 8 w 34"/>
                  <a:gd name="T13" fmla="*/ 15 h 55"/>
                  <a:gd name="T14" fmla="*/ 6 w 34"/>
                  <a:gd name="T15" fmla="*/ 16 h 55"/>
                  <a:gd name="T16" fmla="*/ 5 w 34"/>
                  <a:gd name="T17" fmla="*/ 16 h 55"/>
                  <a:gd name="T18" fmla="*/ 3 w 34"/>
                  <a:gd name="T19" fmla="*/ 17 h 55"/>
                  <a:gd name="T20" fmla="*/ 0 w 34"/>
                  <a:gd name="T21" fmla="*/ 17 h 55"/>
                  <a:gd name="T22" fmla="*/ 3 w 34"/>
                  <a:gd name="T23" fmla="*/ 11 h 55"/>
                  <a:gd name="T24" fmla="*/ 5 w 34"/>
                  <a:gd name="T25" fmla="*/ 6 h 55"/>
                  <a:gd name="T26" fmla="*/ 6 w 34"/>
                  <a:gd name="T27" fmla="*/ 5 h 55"/>
                  <a:gd name="T28" fmla="*/ 7 w 34"/>
                  <a:gd name="T29" fmla="*/ 3 h 55"/>
                  <a:gd name="T30" fmla="*/ 9 w 34"/>
                  <a:gd name="T31" fmla="*/ 2 h 55"/>
                  <a:gd name="T32" fmla="*/ 11 w 34"/>
                  <a:gd name="T33" fmla="*/ 0 h 5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55">
                    <a:moveTo>
                      <a:pt x="34" y="0"/>
                    </a:moveTo>
                    <a:lnTo>
                      <a:pt x="34" y="13"/>
                    </a:lnTo>
                    <a:lnTo>
                      <a:pt x="34" y="25"/>
                    </a:lnTo>
                    <a:lnTo>
                      <a:pt x="33" y="32"/>
                    </a:lnTo>
                    <a:lnTo>
                      <a:pt x="31" y="38"/>
                    </a:lnTo>
                    <a:lnTo>
                      <a:pt x="29" y="43"/>
                    </a:lnTo>
                    <a:lnTo>
                      <a:pt x="24" y="47"/>
                    </a:lnTo>
                    <a:lnTo>
                      <a:pt x="20" y="51"/>
                    </a:lnTo>
                    <a:lnTo>
                      <a:pt x="14" y="53"/>
                    </a:lnTo>
                    <a:lnTo>
                      <a:pt x="8" y="55"/>
                    </a:lnTo>
                    <a:lnTo>
                      <a:pt x="0" y="55"/>
                    </a:lnTo>
                    <a:lnTo>
                      <a:pt x="9" y="36"/>
                    </a:lnTo>
                    <a:lnTo>
                      <a:pt x="14" y="21"/>
                    </a:lnTo>
                    <a:lnTo>
                      <a:pt x="18" y="16"/>
                    </a:lnTo>
                    <a:lnTo>
                      <a:pt x="22" y="10"/>
                    </a:lnTo>
                    <a:lnTo>
                      <a:pt x="28" y="5"/>
                    </a:lnTo>
                    <a:lnTo>
                      <a:pt x="34" y="0"/>
                    </a:lnTo>
                  </a:path>
                </a:pathLst>
              </a:custGeom>
              <a:grpFill/>
              <a:ln w="9525" cmpd="sng">
                <a:solidFill>
                  <a:schemeClr val="bg1"/>
                </a:solidFill>
                <a:prstDash val="solid"/>
                <a:round/>
                <a:headEnd/>
                <a:tailEnd/>
              </a:ln>
            </p:spPr>
            <p:txBody>
              <a:bodyPr/>
              <a:lstStyle/>
              <a:p>
                <a:endParaRPr lang="en-US"/>
              </a:p>
            </p:txBody>
          </p:sp>
          <p:sp>
            <p:nvSpPr>
              <p:cNvPr id="110" name="Freeform 68"/>
              <p:cNvSpPr>
                <a:spLocks/>
              </p:cNvSpPr>
              <p:nvPr/>
            </p:nvSpPr>
            <p:spPr bwMode="auto">
              <a:xfrm>
                <a:off x="1285" y="2215"/>
                <a:ext cx="11" cy="4"/>
              </a:xfrm>
              <a:custGeom>
                <a:avLst/>
                <a:gdLst>
                  <a:gd name="T0" fmla="*/ 0 w 33"/>
                  <a:gd name="T1" fmla="*/ 0 h 12"/>
                  <a:gd name="T2" fmla="*/ 1 w 33"/>
                  <a:gd name="T3" fmla="*/ 1 h 12"/>
                  <a:gd name="T4" fmla="*/ 2 w 33"/>
                  <a:gd name="T5" fmla="*/ 2 h 12"/>
                  <a:gd name="T6" fmla="*/ 3 w 33"/>
                  <a:gd name="T7" fmla="*/ 3 h 12"/>
                  <a:gd name="T8" fmla="*/ 5 w 33"/>
                  <a:gd name="T9" fmla="*/ 4 h 12"/>
                  <a:gd name="T10" fmla="*/ 8 w 33"/>
                  <a:gd name="T11" fmla="*/ 4 h 12"/>
                  <a:gd name="T12" fmla="*/ 11 w 33"/>
                  <a:gd name="T13" fmla="*/ 4 h 12"/>
                  <a:gd name="T14" fmla="*/ 9 w 33"/>
                  <a:gd name="T15" fmla="*/ 3 h 12"/>
                  <a:gd name="T16" fmla="*/ 6 w 33"/>
                  <a:gd name="T17" fmla="*/ 1 h 12"/>
                  <a:gd name="T18" fmla="*/ 3 w 33"/>
                  <a:gd name="T19" fmla="*/ 0 h 12"/>
                  <a:gd name="T20" fmla="*/ 0 w 33"/>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12">
                    <a:moveTo>
                      <a:pt x="0" y="0"/>
                    </a:moveTo>
                    <a:lnTo>
                      <a:pt x="2" y="4"/>
                    </a:lnTo>
                    <a:lnTo>
                      <a:pt x="6" y="7"/>
                    </a:lnTo>
                    <a:lnTo>
                      <a:pt x="10" y="9"/>
                    </a:lnTo>
                    <a:lnTo>
                      <a:pt x="14" y="11"/>
                    </a:lnTo>
                    <a:lnTo>
                      <a:pt x="23" y="12"/>
                    </a:lnTo>
                    <a:lnTo>
                      <a:pt x="33" y="12"/>
                    </a:lnTo>
                    <a:lnTo>
                      <a:pt x="28" y="8"/>
                    </a:lnTo>
                    <a:lnTo>
                      <a:pt x="19" y="4"/>
                    </a:lnTo>
                    <a:lnTo>
                      <a:pt x="10" y="1"/>
                    </a:lnTo>
                    <a:lnTo>
                      <a:pt x="0" y="0"/>
                    </a:lnTo>
                  </a:path>
                </a:pathLst>
              </a:custGeom>
              <a:grpFill/>
              <a:ln w="9525" cmpd="sng">
                <a:solidFill>
                  <a:schemeClr val="bg1"/>
                </a:solidFill>
                <a:prstDash val="solid"/>
                <a:round/>
                <a:headEnd/>
                <a:tailEnd/>
              </a:ln>
            </p:spPr>
            <p:txBody>
              <a:bodyPr/>
              <a:lstStyle/>
              <a:p>
                <a:endParaRPr lang="en-US"/>
              </a:p>
            </p:txBody>
          </p:sp>
        </p:grpSp>
        <p:sp>
          <p:nvSpPr>
            <p:cNvPr id="48" name="Freeform 162"/>
            <p:cNvSpPr>
              <a:spLocks/>
            </p:cNvSpPr>
            <p:nvPr>
              <p:custDataLst>
                <p:tags r:id="rId23"/>
              </p:custDataLst>
            </p:nvPr>
          </p:nvSpPr>
          <p:spPr bwMode="auto">
            <a:xfrm>
              <a:off x="2148215" y="3213844"/>
              <a:ext cx="563856" cy="535256"/>
            </a:xfrm>
            <a:custGeom>
              <a:avLst/>
              <a:gdLst>
                <a:gd name="T0" fmla="*/ 11272 w 758"/>
                <a:gd name="T1" fmla="*/ 41854 h 795"/>
                <a:gd name="T2" fmla="*/ 21243 w 758"/>
                <a:gd name="T3" fmla="*/ 46039 h 795"/>
                <a:gd name="T4" fmla="*/ 31214 w 758"/>
                <a:gd name="T5" fmla="*/ 56503 h 795"/>
                <a:gd name="T6" fmla="*/ 38150 w 758"/>
                <a:gd name="T7" fmla="*/ 70106 h 795"/>
                <a:gd name="T8" fmla="*/ 40318 w 758"/>
                <a:gd name="T9" fmla="*/ 88417 h 795"/>
                <a:gd name="T10" fmla="*/ 36416 w 758"/>
                <a:gd name="T11" fmla="*/ 97311 h 795"/>
                <a:gd name="T12" fmla="*/ 35116 w 758"/>
                <a:gd name="T13" fmla="*/ 107251 h 795"/>
                <a:gd name="T14" fmla="*/ 38150 w 758"/>
                <a:gd name="T15" fmla="*/ 125562 h 795"/>
                <a:gd name="T16" fmla="*/ 41185 w 758"/>
                <a:gd name="T17" fmla="*/ 145443 h 795"/>
                <a:gd name="T18" fmla="*/ 35983 w 758"/>
                <a:gd name="T19" fmla="*/ 161138 h 795"/>
                <a:gd name="T20" fmla="*/ 35116 w 758"/>
                <a:gd name="T21" fmla="*/ 184158 h 795"/>
                <a:gd name="T22" fmla="*/ 40318 w 758"/>
                <a:gd name="T23" fmla="*/ 204039 h 795"/>
                <a:gd name="T24" fmla="*/ 42919 w 758"/>
                <a:gd name="T25" fmla="*/ 217118 h 795"/>
                <a:gd name="T26" fmla="*/ 33815 w 758"/>
                <a:gd name="T27" fmla="*/ 239091 h 795"/>
                <a:gd name="T28" fmla="*/ 48988 w 758"/>
                <a:gd name="T29" fmla="*/ 276760 h 795"/>
                <a:gd name="T30" fmla="*/ 59826 w 758"/>
                <a:gd name="T31" fmla="*/ 301873 h 795"/>
                <a:gd name="T32" fmla="*/ 63295 w 758"/>
                <a:gd name="T33" fmla="*/ 325416 h 795"/>
                <a:gd name="T34" fmla="*/ 65896 w 758"/>
                <a:gd name="T35" fmla="*/ 344773 h 795"/>
                <a:gd name="T36" fmla="*/ 81069 w 758"/>
                <a:gd name="T37" fmla="*/ 386104 h 795"/>
                <a:gd name="T38" fmla="*/ 92774 w 758"/>
                <a:gd name="T39" fmla="*/ 409124 h 795"/>
                <a:gd name="T40" fmla="*/ 99711 w 758"/>
                <a:gd name="T41" fmla="*/ 415402 h 795"/>
                <a:gd name="T42" fmla="*/ 108815 w 758"/>
                <a:gd name="T43" fmla="*/ 413309 h 795"/>
                <a:gd name="T44" fmla="*/ 125289 w 758"/>
                <a:gd name="T45" fmla="*/ 398137 h 795"/>
                <a:gd name="T46" fmla="*/ 140462 w 758"/>
                <a:gd name="T47" fmla="*/ 390289 h 795"/>
                <a:gd name="T48" fmla="*/ 153901 w 758"/>
                <a:gd name="T49" fmla="*/ 391336 h 795"/>
                <a:gd name="T50" fmla="*/ 168208 w 758"/>
                <a:gd name="T51" fmla="*/ 402846 h 795"/>
                <a:gd name="T52" fmla="*/ 181213 w 758"/>
                <a:gd name="T53" fmla="*/ 408077 h 795"/>
                <a:gd name="T54" fmla="*/ 189450 w 758"/>
                <a:gd name="T55" fmla="*/ 396567 h 795"/>
                <a:gd name="T56" fmla="*/ 207225 w 758"/>
                <a:gd name="T57" fmla="*/ 389766 h 795"/>
                <a:gd name="T58" fmla="*/ 227601 w 758"/>
                <a:gd name="T59" fmla="*/ 325416 h 795"/>
                <a:gd name="T60" fmla="*/ 233670 w 758"/>
                <a:gd name="T61" fmla="*/ 313906 h 795"/>
                <a:gd name="T62" fmla="*/ 249277 w 758"/>
                <a:gd name="T63" fmla="*/ 305535 h 795"/>
                <a:gd name="T64" fmla="*/ 288294 w 758"/>
                <a:gd name="T65" fmla="*/ 299780 h 795"/>
                <a:gd name="T66" fmla="*/ 297832 w 758"/>
                <a:gd name="T67" fmla="*/ 302919 h 795"/>
                <a:gd name="T68" fmla="*/ 305202 w 758"/>
                <a:gd name="T69" fmla="*/ 306058 h 795"/>
                <a:gd name="T70" fmla="*/ 322543 w 758"/>
                <a:gd name="T71" fmla="*/ 299780 h 795"/>
                <a:gd name="T72" fmla="*/ 328178 w 758"/>
                <a:gd name="T73" fmla="*/ 283038 h 795"/>
                <a:gd name="T74" fmla="*/ 326011 w 758"/>
                <a:gd name="T75" fmla="*/ 261065 h 795"/>
                <a:gd name="T76" fmla="*/ 314739 w 758"/>
                <a:gd name="T77" fmla="*/ 241707 h 795"/>
                <a:gd name="T78" fmla="*/ 307803 w 758"/>
                <a:gd name="T79" fmla="*/ 227582 h 795"/>
                <a:gd name="T80" fmla="*/ 290895 w 758"/>
                <a:gd name="T81" fmla="*/ 209794 h 795"/>
                <a:gd name="T82" fmla="*/ 274421 w 758"/>
                <a:gd name="T83" fmla="*/ 208747 h 795"/>
                <a:gd name="T84" fmla="*/ 262283 w 758"/>
                <a:gd name="T85" fmla="*/ 197761 h 795"/>
                <a:gd name="T86" fmla="*/ 255780 w 758"/>
                <a:gd name="T87" fmla="*/ 182588 h 795"/>
                <a:gd name="T88" fmla="*/ 253612 w 758"/>
                <a:gd name="T89" fmla="*/ 162708 h 795"/>
                <a:gd name="T90" fmla="*/ 252745 w 758"/>
                <a:gd name="T91" fmla="*/ 140734 h 795"/>
                <a:gd name="T92" fmla="*/ 242774 w 758"/>
                <a:gd name="T93" fmla="*/ 126609 h 795"/>
                <a:gd name="T94" fmla="*/ 218063 w 758"/>
                <a:gd name="T95" fmla="*/ 107251 h 795"/>
                <a:gd name="T96" fmla="*/ 190751 w 758"/>
                <a:gd name="T97" fmla="*/ 93125 h 795"/>
                <a:gd name="T98" fmla="*/ 169942 w 758"/>
                <a:gd name="T99" fmla="*/ 87370 h 795"/>
                <a:gd name="T100" fmla="*/ 155635 w 758"/>
                <a:gd name="T101" fmla="*/ 84231 h 795"/>
                <a:gd name="T102" fmla="*/ 143063 w 758"/>
                <a:gd name="T103" fmla="*/ 75861 h 795"/>
                <a:gd name="T104" fmla="*/ 133092 w 758"/>
                <a:gd name="T105" fmla="*/ 63827 h 795"/>
                <a:gd name="T106" fmla="*/ 126589 w 758"/>
                <a:gd name="T107" fmla="*/ 48132 h 795"/>
                <a:gd name="T108" fmla="*/ 120953 w 758"/>
                <a:gd name="T109" fmla="*/ 9940 h 795"/>
                <a:gd name="T110" fmla="*/ 113150 w 758"/>
                <a:gd name="T111" fmla="*/ 1570 h 795"/>
                <a:gd name="T112" fmla="*/ 98410 w 758"/>
                <a:gd name="T113" fmla="*/ 1570 h 795"/>
                <a:gd name="T114" fmla="*/ 75000 w 758"/>
                <a:gd name="T115" fmla="*/ 15695 h 795"/>
                <a:gd name="T116" fmla="*/ 51589 w 758"/>
                <a:gd name="T117" fmla="*/ 34530 h 795"/>
                <a:gd name="T118" fmla="*/ 0 w 758"/>
                <a:gd name="T119" fmla="*/ 41854 h 7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58" h="795">
                  <a:moveTo>
                    <a:pt x="0" y="80"/>
                  </a:moveTo>
                  <a:lnTo>
                    <a:pt x="10" y="80"/>
                  </a:lnTo>
                  <a:lnTo>
                    <a:pt x="20" y="80"/>
                  </a:lnTo>
                  <a:lnTo>
                    <a:pt x="26" y="80"/>
                  </a:lnTo>
                  <a:lnTo>
                    <a:pt x="31" y="81"/>
                  </a:lnTo>
                  <a:lnTo>
                    <a:pt x="37" y="83"/>
                  </a:lnTo>
                  <a:lnTo>
                    <a:pt x="43" y="85"/>
                  </a:lnTo>
                  <a:lnTo>
                    <a:pt x="49" y="88"/>
                  </a:lnTo>
                  <a:lnTo>
                    <a:pt x="55" y="92"/>
                  </a:lnTo>
                  <a:lnTo>
                    <a:pt x="61" y="97"/>
                  </a:lnTo>
                  <a:lnTo>
                    <a:pt x="66" y="102"/>
                  </a:lnTo>
                  <a:lnTo>
                    <a:pt x="72" y="108"/>
                  </a:lnTo>
                  <a:lnTo>
                    <a:pt x="77" y="113"/>
                  </a:lnTo>
                  <a:lnTo>
                    <a:pt x="82" y="120"/>
                  </a:lnTo>
                  <a:lnTo>
                    <a:pt x="86" y="127"/>
                  </a:lnTo>
                  <a:lnTo>
                    <a:pt x="88" y="134"/>
                  </a:lnTo>
                  <a:lnTo>
                    <a:pt x="92" y="142"/>
                  </a:lnTo>
                  <a:lnTo>
                    <a:pt x="93" y="152"/>
                  </a:lnTo>
                  <a:lnTo>
                    <a:pt x="94" y="161"/>
                  </a:lnTo>
                  <a:lnTo>
                    <a:pt x="93" y="169"/>
                  </a:lnTo>
                  <a:lnTo>
                    <a:pt x="92" y="175"/>
                  </a:lnTo>
                  <a:lnTo>
                    <a:pt x="89" y="180"/>
                  </a:lnTo>
                  <a:lnTo>
                    <a:pt x="87" y="183"/>
                  </a:lnTo>
                  <a:lnTo>
                    <a:pt x="84" y="186"/>
                  </a:lnTo>
                  <a:lnTo>
                    <a:pt x="82" y="190"/>
                  </a:lnTo>
                  <a:lnTo>
                    <a:pt x="81" y="193"/>
                  </a:lnTo>
                  <a:lnTo>
                    <a:pt x="81" y="197"/>
                  </a:lnTo>
                  <a:lnTo>
                    <a:pt x="81" y="205"/>
                  </a:lnTo>
                  <a:lnTo>
                    <a:pt x="82" y="214"/>
                  </a:lnTo>
                  <a:lnTo>
                    <a:pt x="83" y="221"/>
                  </a:lnTo>
                  <a:lnTo>
                    <a:pt x="84" y="227"/>
                  </a:lnTo>
                  <a:lnTo>
                    <a:pt x="88" y="240"/>
                  </a:lnTo>
                  <a:lnTo>
                    <a:pt x="94" y="252"/>
                  </a:lnTo>
                  <a:lnTo>
                    <a:pt x="97" y="262"/>
                  </a:lnTo>
                  <a:lnTo>
                    <a:pt x="100" y="271"/>
                  </a:lnTo>
                  <a:lnTo>
                    <a:pt x="95" y="278"/>
                  </a:lnTo>
                  <a:lnTo>
                    <a:pt x="92" y="285"/>
                  </a:lnTo>
                  <a:lnTo>
                    <a:pt x="88" y="293"/>
                  </a:lnTo>
                  <a:lnTo>
                    <a:pt x="85" y="300"/>
                  </a:lnTo>
                  <a:lnTo>
                    <a:pt x="83" y="308"/>
                  </a:lnTo>
                  <a:lnTo>
                    <a:pt x="82" y="318"/>
                  </a:lnTo>
                  <a:lnTo>
                    <a:pt x="81" y="328"/>
                  </a:lnTo>
                  <a:lnTo>
                    <a:pt x="81" y="339"/>
                  </a:lnTo>
                  <a:lnTo>
                    <a:pt x="81" y="352"/>
                  </a:lnTo>
                  <a:lnTo>
                    <a:pt x="83" y="363"/>
                  </a:lnTo>
                  <a:lnTo>
                    <a:pt x="85" y="374"/>
                  </a:lnTo>
                  <a:lnTo>
                    <a:pt x="88" y="382"/>
                  </a:lnTo>
                  <a:lnTo>
                    <a:pt x="93" y="390"/>
                  </a:lnTo>
                  <a:lnTo>
                    <a:pt x="97" y="396"/>
                  </a:lnTo>
                  <a:lnTo>
                    <a:pt x="101" y="402"/>
                  </a:lnTo>
                  <a:lnTo>
                    <a:pt x="107" y="407"/>
                  </a:lnTo>
                  <a:lnTo>
                    <a:pt x="99" y="415"/>
                  </a:lnTo>
                  <a:lnTo>
                    <a:pt x="94" y="424"/>
                  </a:lnTo>
                  <a:lnTo>
                    <a:pt x="89" y="433"/>
                  </a:lnTo>
                  <a:lnTo>
                    <a:pt x="85" y="441"/>
                  </a:lnTo>
                  <a:lnTo>
                    <a:pt x="78" y="457"/>
                  </a:lnTo>
                  <a:lnTo>
                    <a:pt x="73" y="474"/>
                  </a:lnTo>
                  <a:lnTo>
                    <a:pt x="88" y="493"/>
                  </a:lnTo>
                  <a:lnTo>
                    <a:pt x="101" y="511"/>
                  </a:lnTo>
                  <a:lnTo>
                    <a:pt x="113" y="529"/>
                  </a:lnTo>
                  <a:lnTo>
                    <a:pt x="124" y="548"/>
                  </a:lnTo>
                  <a:lnTo>
                    <a:pt x="130" y="558"/>
                  </a:lnTo>
                  <a:lnTo>
                    <a:pt x="134" y="567"/>
                  </a:lnTo>
                  <a:lnTo>
                    <a:pt x="138" y="577"/>
                  </a:lnTo>
                  <a:lnTo>
                    <a:pt x="141" y="588"/>
                  </a:lnTo>
                  <a:lnTo>
                    <a:pt x="143" y="599"/>
                  </a:lnTo>
                  <a:lnTo>
                    <a:pt x="145" y="611"/>
                  </a:lnTo>
                  <a:lnTo>
                    <a:pt x="146" y="622"/>
                  </a:lnTo>
                  <a:lnTo>
                    <a:pt x="146" y="634"/>
                  </a:lnTo>
                  <a:lnTo>
                    <a:pt x="148" y="640"/>
                  </a:lnTo>
                  <a:lnTo>
                    <a:pt x="149" y="648"/>
                  </a:lnTo>
                  <a:lnTo>
                    <a:pt x="152" y="659"/>
                  </a:lnTo>
                  <a:lnTo>
                    <a:pt x="156" y="670"/>
                  </a:lnTo>
                  <a:lnTo>
                    <a:pt x="166" y="696"/>
                  </a:lnTo>
                  <a:lnTo>
                    <a:pt x="179" y="724"/>
                  </a:lnTo>
                  <a:lnTo>
                    <a:pt x="187" y="738"/>
                  </a:lnTo>
                  <a:lnTo>
                    <a:pt x="194" y="750"/>
                  </a:lnTo>
                  <a:lnTo>
                    <a:pt x="201" y="763"/>
                  </a:lnTo>
                  <a:lnTo>
                    <a:pt x="208" y="774"/>
                  </a:lnTo>
                  <a:lnTo>
                    <a:pt x="214" y="782"/>
                  </a:lnTo>
                  <a:lnTo>
                    <a:pt x="221" y="789"/>
                  </a:lnTo>
                  <a:lnTo>
                    <a:pt x="224" y="792"/>
                  </a:lnTo>
                  <a:lnTo>
                    <a:pt x="228" y="793"/>
                  </a:lnTo>
                  <a:lnTo>
                    <a:pt x="230" y="794"/>
                  </a:lnTo>
                  <a:lnTo>
                    <a:pt x="233" y="795"/>
                  </a:lnTo>
                  <a:lnTo>
                    <a:pt x="239" y="794"/>
                  </a:lnTo>
                  <a:lnTo>
                    <a:pt x="244" y="793"/>
                  </a:lnTo>
                  <a:lnTo>
                    <a:pt x="251" y="790"/>
                  </a:lnTo>
                  <a:lnTo>
                    <a:pt x="256" y="787"/>
                  </a:lnTo>
                  <a:lnTo>
                    <a:pt x="266" y="780"/>
                  </a:lnTo>
                  <a:lnTo>
                    <a:pt x="278" y="771"/>
                  </a:lnTo>
                  <a:lnTo>
                    <a:pt x="289" y="761"/>
                  </a:lnTo>
                  <a:lnTo>
                    <a:pt x="302" y="753"/>
                  </a:lnTo>
                  <a:lnTo>
                    <a:pt x="309" y="750"/>
                  </a:lnTo>
                  <a:lnTo>
                    <a:pt x="317" y="747"/>
                  </a:lnTo>
                  <a:lnTo>
                    <a:pt x="324" y="746"/>
                  </a:lnTo>
                  <a:lnTo>
                    <a:pt x="332" y="745"/>
                  </a:lnTo>
                  <a:lnTo>
                    <a:pt x="341" y="746"/>
                  </a:lnTo>
                  <a:lnTo>
                    <a:pt x="348" y="747"/>
                  </a:lnTo>
                  <a:lnTo>
                    <a:pt x="355" y="748"/>
                  </a:lnTo>
                  <a:lnTo>
                    <a:pt x="361" y="750"/>
                  </a:lnTo>
                  <a:lnTo>
                    <a:pt x="371" y="756"/>
                  </a:lnTo>
                  <a:lnTo>
                    <a:pt x="380" y="763"/>
                  </a:lnTo>
                  <a:lnTo>
                    <a:pt x="388" y="770"/>
                  </a:lnTo>
                  <a:lnTo>
                    <a:pt x="395" y="777"/>
                  </a:lnTo>
                  <a:lnTo>
                    <a:pt x="403" y="783"/>
                  </a:lnTo>
                  <a:lnTo>
                    <a:pt x="412" y="789"/>
                  </a:lnTo>
                  <a:lnTo>
                    <a:pt x="418" y="780"/>
                  </a:lnTo>
                  <a:lnTo>
                    <a:pt x="422" y="773"/>
                  </a:lnTo>
                  <a:lnTo>
                    <a:pt x="427" y="767"/>
                  </a:lnTo>
                  <a:lnTo>
                    <a:pt x="432" y="761"/>
                  </a:lnTo>
                  <a:lnTo>
                    <a:pt x="437" y="758"/>
                  </a:lnTo>
                  <a:lnTo>
                    <a:pt x="443" y="754"/>
                  </a:lnTo>
                  <a:lnTo>
                    <a:pt x="448" y="752"/>
                  </a:lnTo>
                  <a:lnTo>
                    <a:pt x="454" y="750"/>
                  </a:lnTo>
                  <a:lnTo>
                    <a:pt x="478" y="745"/>
                  </a:lnTo>
                  <a:lnTo>
                    <a:pt x="505" y="739"/>
                  </a:lnTo>
                  <a:lnTo>
                    <a:pt x="525" y="647"/>
                  </a:lnTo>
                  <a:lnTo>
                    <a:pt x="525" y="637"/>
                  </a:lnTo>
                  <a:lnTo>
                    <a:pt x="525" y="622"/>
                  </a:lnTo>
                  <a:lnTo>
                    <a:pt x="526" y="616"/>
                  </a:lnTo>
                  <a:lnTo>
                    <a:pt x="529" y="610"/>
                  </a:lnTo>
                  <a:lnTo>
                    <a:pt x="533" y="604"/>
                  </a:lnTo>
                  <a:lnTo>
                    <a:pt x="539" y="600"/>
                  </a:lnTo>
                  <a:lnTo>
                    <a:pt x="547" y="594"/>
                  </a:lnTo>
                  <a:lnTo>
                    <a:pt x="555" y="590"/>
                  </a:lnTo>
                  <a:lnTo>
                    <a:pt x="565" y="587"/>
                  </a:lnTo>
                  <a:lnTo>
                    <a:pt x="575" y="584"/>
                  </a:lnTo>
                  <a:lnTo>
                    <a:pt x="597" y="579"/>
                  </a:lnTo>
                  <a:lnTo>
                    <a:pt x="621" y="575"/>
                  </a:lnTo>
                  <a:lnTo>
                    <a:pt x="644" y="574"/>
                  </a:lnTo>
                  <a:lnTo>
                    <a:pt x="665" y="573"/>
                  </a:lnTo>
                  <a:lnTo>
                    <a:pt x="671" y="573"/>
                  </a:lnTo>
                  <a:lnTo>
                    <a:pt x="678" y="575"/>
                  </a:lnTo>
                  <a:lnTo>
                    <a:pt x="682" y="577"/>
                  </a:lnTo>
                  <a:lnTo>
                    <a:pt x="687" y="579"/>
                  </a:lnTo>
                  <a:lnTo>
                    <a:pt x="691" y="581"/>
                  </a:lnTo>
                  <a:lnTo>
                    <a:pt x="695" y="583"/>
                  </a:lnTo>
                  <a:lnTo>
                    <a:pt x="700" y="585"/>
                  </a:lnTo>
                  <a:lnTo>
                    <a:pt x="704" y="585"/>
                  </a:lnTo>
                  <a:lnTo>
                    <a:pt x="738" y="598"/>
                  </a:lnTo>
                  <a:lnTo>
                    <a:pt x="738" y="589"/>
                  </a:lnTo>
                  <a:lnTo>
                    <a:pt x="740" y="581"/>
                  </a:lnTo>
                  <a:lnTo>
                    <a:pt x="744" y="573"/>
                  </a:lnTo>
                  <a:lnTo>
                    <a:pt x="748" y="566"/>
                  </a:lnTo>
                  <a:lnTo>
                    <a:pt x="751" y="559"/>
                  </a:lnTo>
                  <a:lnTo>
                    <a:pt x="755" y="550"/>
                  </a:lnTo>
                  <a:lnTo>
                    <a:pt x="757" y="541"/>
                  </a:lnTo>
                  <a:lnTo>
                    <a:pt x="758" y="530"/>
                  </a:lnTo>
                  <a:lnTo>
                    <a:pt x="757" y="518"/>
                  </a:lnTo>
                  <a:lnTo>
                    <a:pt x="756" y="508"/>
                  </a:lnTo>
                  <a:lnTo>
                    <a:pt x="752" y="499"/>
                  </a:lnTo>
                  <a:lnTo>
                    <a:pt x="749" y="492"/>
                  </a:lnTo>
                  <a:lnTo>
                    <a:pt x="740" y="478"/>
                  </a:lnTo>
                  <a:lnTo>
                    <a:pt x="731" y="467"/>
                  </a:lnTo>
                  <a:lnTo>
                    <a:pt x="726" y="462"/>
                  </a:lnTo>
                  <a:lnTo>
                    <a:pt x="722" y="456"/>
                  </a:lnTo>
                  <a:lnTo>
                    <a:pt x="716" y="450"/>
                  </a:lnTo>
                  <a:lnTo>
                    <a:pt x="713" y="443"/>
                  </a:lnTo>
                  <a:lnTo>
                    <a:pt x="710" y="435"/>
                  </a:lnTo>
                  <a:lnTo>
                    <a:pt x="706" y="424"/>
                  </a:lnTo>
                  <a:lnTo>
                    <a:pt x="705" y="413"/>
                  </a:lnTo>
                  <a:lnTo>
                    <a:pt x="704" y="401"/>
                  </a:lnTo>
                  <a:lnTo>
                    <a:pt x="671" y="401"/>
                  </a:lnTo>
                  <a:lnTo>
                    <a:pt x="660" y="403"/>
                  </a:lnTo>
                  <a:lnTo>
                    <a:pt x="650" y="403"/>
                  </a:lnTo>
                  <a:lnTo>
                    <a:pt x="641" y="402"/>
                  </a:lnTo>
                  <a:lnTo>
                    <a:pt x="633" y="399"/>
                  </a:lnTo>
                  <a:lnTo>
                    <a:pt x="625" y="395"/>
                  </a:lnTo>
                  <a:lnTo>
                    <a:pt x="617" y="390"/>
                  </a:lnTo>
                  <a:lnTo>
                    <a:pt x="611" y="384"/>
                  </a:lnTo>
                  <a:lnTo>
                    <a:pt x="605" y="378"/>
                  </a:lnTo>
                  <a:lnTo>
                    <a:pt x="601" y="370"/>
                  </a:lnTo>
                  <a:lnTo>
                    <a:pt x="597" y="363"/>
                  </a:lnTo>
                  <a:lnTo>
                    <a:pt x="593" y="356"/>
                  </a:lnTo>
                  <a:lnTo>
                    <a:pt x="590" y="349"/>
                  </a:lnTo>
                  <a:lnTo>
                    <a:pt x="586" y="336"/>
                  </a:lnTo>
                  <a:lnTo>
                    <a:pt x="585" y="327"/>
                  </a:lnTo>
                  <a:lnTo>
                    <a:pt x="585" y="321"/>
                  </a:lnTo>
                  <a:lnTo>
                    <a:pt x="585" y="311"/>
                  </a:lnTo>
                  <a:lnTo>
                    <a:pt x="585" y="297"/>
                  </a:lnTo>
                  <a:lnTo>
                    <a:pt x="585" y="278"/>
                  </a:lnTo>
                  <a:lnTo>
                    <a:pt x="585" y="274"/>
                  </a:lnTo>
                  <a:lnTo>
                    <a:pt x="583" y="269"/>
                  </a:lnTo>
                  <a:lnTo>
                    <a:pt x="581" y="265"/>
                  </a:lnTo>
                  <a:lnTo>
                    <a:pt x="578" y="260"/>
                  </a:lnTo>
                  <a:lnTo>
                    <a:pt x="570" y="251"/>
                  </a:lnTo>
                  <a:lnTo>
                    <a:pt x="560" y="242"/>
                  </a:lnTo>
                  <a:lnTo>
                    <a:pt x="548" y="233"/>
                  </a:lnTo>
                  <a:lnTo>
                    <a:pt x="534" y="223"/>
                  </a:lnTo>
                  <a:lnTo>
                    <a:pt x="520" y="215"/>
                  </a:lnTo>
                  <a:lnTo>
                    <a:pt x="503" y="205"/>
                  </a:lnTo>
                  <a:lnTo>
                    <a:pt x="487" y="197"/>
                  </a:lnTo>
                  <a:lnTo>
                    <a:pt x="470" y="190"/>
                  </a:lnTo>
                  <a:lnTo>
                    <a:pt x="455" y="183"/>
                  </a:lnTo>
                  <a:lnTo>
                    <a:pt x="440" y="178"/>
                  </a:lnTo>
                  <a:lnTo>
                    <a:pt x="425" y="173"/>
                  </a:lnTo>
                  <a:lnTo>
                    <a:pt x="412" y="170"/>
                  </a:lnTo>
                  <a:lnTo>
                    <a:pt x="401" y="167"/>
                  </a:lnTo>
                  <a:lnTo>
                    <a:pt x="392" y="167"/>
                  </a:lnTo>
                  <a:lnTo>
                    <a:pt x="384" y="166"/>
                  </a:lnTo>
                  <a:lnTo>
                    <a:pt x="375" y="165"/>
                  </a:lnTo>
                  <a:lnTo>
                    <a:pt x="367" y="164"/>
                  </a:lnTo>
                  <a:lnTo>
                    <a:pt x="359" y="161"/>
                  </a:lnTo>
                  <a:lnTo>
                    <a:pt x="351" y="158"/>
                  </a:lnTo>
                  <a:lnTo>
                    <a:pt x="344" y="155"/>
                  </a:lnTo>
                  <a:lnTo>
                    <a:pt x="336" y="151"/>
                  </a:lnTo>
                  <a:lnTo>
                    <a:pt x="330" y="145"/>
                  </a:lnTo>
                  <a:lnTo>
                    <a:pt x="323" y="140"/>
                  </a:lnTo>
                  <a:lnTo>
                    <a:pt x="318" y="135"/>
                  </a:lnTo>
                  <a:lnTo>
                    <a:pt x="312" y="129"/>
                  </a:lnTo>
                  <a:lnTo>
                    <a:pt x="307" y="122"/>
                  </a:lnTo>
                  <a:lnTo>
                    <a:pt x="302" y="115"/>
                  </a:lnTo>
                  <a:lnTo>
                    <a:pt x="299" y="108"/>
                  </a:lnTo>
                  <a:lnTo>
                    <a:pt x="296" y="101"/>
                  </a:lnTo>
                  <a:lnTo>
                    <a:pt x="292" y="92"/>
                  </a:lnTo>
                  <a:lnTo>
                    <a:pt x="289" y="63"/>
                  </a:lnTo>
                  <a:lnTo>
                    <a:pt x="285" y="32"/>
                  </a:lnTo>
                  <a:lnTo>
                    <a:pt x="283" y="25"/>
                  </a:lnTo>
                  <a:lnTo>
                    <a:pt x="279" y="19"/>
                  </a:lnTo>
                  <a:lnTo>
                    <a:pt x="276" y="14"/>
                  </a:lnTo>
                  <a:lnTo>
                    <a:pt x="272" y="9"/>
                  </a:lnTo>
                  <a:lnTo>
                    <a:pt x="267" y="6"/>
                  </a:lnTo>
                  <a:lnTo>
                    <a:pt x="261" y="3"/>
                  </a:lnTo>
                  <a:lnTo>
                    <a:pt x="254" y="1"/>
                  </a:lnTo>
                  <a:lnTo>
                    <a:pt x="246" y="0"/>
                  </a:lnTo>
                  <a:lnTo>
                    <a:pt x="236" y="1"/>
                  </a:lnTo>
                  <a:lnTo>
                    <a:pt x="227" y="3"/>
                  </a:lnTo>
                  <a:lnTo>
                    <a:pt x="218" y="5"/>
                  </a:lnTo>
                  <a:lnTo>
                    <a:pt x="208" y="9"/>
                  </a:lnTo>
                  <a:lnTo>
                    <a:pt x="190" y="18"/>
                  </a:lnTo>
                  <a:lnTo>
                    <a:pt x="173" y="30"/>
                  </a:lnTo>
                  <a:lnTo>
                    <a:pt x="155" y="43"/>
                  </a:lnTo>
                  <a:lnTo>
                    <a:pt x="138" y="55"/>
                  </a:lnTo>
                  <a:lnTo>
                    <a:pt x="129" y="60"/>
                  </a:lnTo>
                  <a:lnTo>
                    <a:pt x="119" y="66"/>
                  </a:lnTo>
                  <a:lnTo>
                    <a:pt x="110" y="70"/>
                  </a:lnTo>
                  <a:lnTo>
                    <a:pt x="100" y="74"/>
                  </a:lnTo>
                  <a:lnTo>
                    <a:pt x="20" y="80"/>
                  </a:lnTo>
                  <a:lnTo>
                    <a:pt x="0" y="8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49" name="Freeform 163"/>
            <p:cNvSpPr>
              <a:spLocks/>
            </p:cNvSpPr>
            <p:nvPr>
              <p:custDataLst>
                <p:tags r:id="rId24"/>
              </p:custDataLst>
            </p:nvPr>
          </p:nvSpPr>
          <p:spPr bwMode="auto">
            <a:xfrm>
              <a:off x="2515948" y="2480422"/>
              <a:ext cx="204297" cy="277843"/>
            </a:xfrm>
            <a:custGeom>
              <a:avLst/>
              <a:gdLst>
                <a:gd name="T0" fmla="*/ 98129 w 273"/>
                <a:gd name="T1" fmla="*/ 73010 h 414"/>
                <a:gd name="T2" fmla="*/ 92895 w 273"/>
                <a:gd name="T3" fmla="*/ 69359 h 414"/>
                <a:gd name="T4" fmla="*/ 87662 w 273"/>
                <a:gd name="T5" fmla="*/ 63101 h 414"/>
                <a:gd name="T6" fmla="*/ 82864 w 273"/>
                <a:gd name="T7" fmla="*/ 54757 h 414"/>
                <a:gd name="T8" fmla="*/ 79811 w 273"/>
                <a:gd name="T9" fmla="*/ 50064 h 414"/>
                <a:gd name="T10" fmla="*/ 76759 w 273"/>
                <a:gd name="T11" fmla="*/ 48499 h 414"/>
                <a:gd name="T12" fmla="*/ 72833 w 273"/>
                <a:gd name="T13" fmla="*/ 49021 h 414"/>
                <a:gd name="T14" fmla="*/ 70217 w 273"/>
                <a:gd name="T15" fmla="*/ 52671 h 414"/>
                <a:gd name="T16" fmla="*/ 66728 w 273"/>
                <a:gd name="T17" fmla="*/ 44849 h 414"/>
                <a:gd name="T18" fmla="*/ 61930 w 273"/>
                <a:gd name="T19" fmla="*/ 28161 h 414"/>
                <a:gd name="T20" fmla="*/ 57569 w 273"/>
                <a:gd name="T21" fmla="*/ 18774 h 414"/>
                <a:gd name="T22" fmla="*/ 53644 w 273"/>
                <a:gd name="T23" fmla="*/ 13037 h 414"/>
                <a:gd name="T24" fmla="*/ 48410 w 273"/>
                <a:gd name="T25" fmla="*/ 7301 h 414"/>
                <a:gd name="T26" fmla="*/ 41868 w 273"/>
                <a:gd name="T27" fmla="*/ 2607 h 414"/>
                <a:gd name="T28" fmla="*/ 34890 w 273"/>
                <a:gd name="T29" fmla="*/ 3650 h 414"/>
                <a:gd name="T30" fmla="*/ 30093 w 273"/>
                <a:gd name="T31" fmla="*/ 9908 h 414"/>
                <a:gd name="T32" fmla="*/ 27476 w 273"/>
                <a:gd name="T33" fmla="*/ 13037 h 414"/>
                <a:gd name="T34" fmla="*/ 24859 w 273"/>
                <a:gd name="T35" fmla="*/ 16688 h 414"/>
                <a:gd name="T36" fmla="*/ 24423 w 273"/>
                <a:gd name="T37" fmla="*/ 21903 h 414"/>
                <a:gd name="T38" fmla="*/ 25295 w 273"/>
                <a:gd name="T39" fmla="*/ 30768 h 414"/>
                <a:gd name="T40" fmla="*/ 22679 w 273"/>
                <a:gd name="T41" fmla="*/ 40677 h 414"/>
                <a:gd name="T42" fmla="*/ 14392 w 273"/>
                <a:gd name="T43" fmla="*/ 46935 h 414"/>
                <a:gd name="T44" fmla="*/ 7414 w 273"/>
                <a:gd name="T45" fmla="*/ 54236 h 414"/>
                <a:gd name="T46" fmla="*/ 1745 w 273"/>
                <a:gd name="T47" fmla="*/ 61537 h 414"/>
                <a:gd name="T48" fmla="*/ 17445 w 273"/>
                <a:gd name="T49" fmla="*/ 103257 h 414"/>
                <a:gd name="T50" fmla="*/ 31837 w 273"/>
                <a:gd name="T51" fmla="*/ 106907 h 414"/>
                <a:gd name="T52" fmla="*/ 36635 w 273"/>
                <a:gd name="T53" fmla="*/ 109514 h 414"/>
                <a:gd name="T54" fmla="*/ 40560 w 273"/>
                <a:gd name="T55" fmla="*/ 113686 h 414"/>
                <a:gd name="T56" fmla="*/ 43177 w 273"/>
                <a:gd name="T57" fmla="*/ 117858 h 414"/>
                <a:gd name="T58" fmla="*/ 44921 w 273"/>
                <a:gd name="T59" fmla="*/ 123595 h 414"/>
                <a:gd name="T60" fmla="*/ 46230 w 273"/>
                <a:gd name="T61" fmla="*/ 138197 h 414"/>
                <a:gd name="T62" fmla="*/ 44921 w 273"/>
                <a:gd name="T63" fmla="*/ 145498 h 414"/>
                <a:gd name="T64" fmla="*/ 41868 w 273"/>
                <a:gd name="T65" fmla="*/ 152799 h 414"/>
                <a:gd name="T66" fmla="*/ 38815 w 273"/>
                <a:gd name="T67" fmla="*/ 160100 h 414"/>
                <a:gd name="T68" fmla="*/ 37507 w 273"/>
                <a:gd name="T69" fmla="*/ 167401 h 414"/>
                <a:gd name="T70" fmla="*/ 39688 w 273"/>
                <a:gd name="T71" fmla="*/ 178874 h 414"/>
                <a:gd name="T72" fmla="*/ 46666 w 273"/>
                <a:gd name="T73" fmla="*/ 195040 h 414"/>
                <a:gd name="T74" fmla="*/ 51027 w 273"/>
                <a:gd name="T75" fmla="*/ 202863 h 414"/>
                <a:gd name="T76" fmla="*/ 56261 w 273"/>
                <a:gd name="T77" fmla="*/ 209121 h 414"/>
                <a:gd name="T78" fmla="*/ 61494 w 273"/>
                <a:gd name="T79" fmla="*/ 214336 h 414"/>
                <a:gd name="T80" fmla="*/ 66728 w 273"/>
                <a:gd name="T81" fmla="*/ 215900 h 414"/>
                <a:gd name="T82" fmla="*/ 93768 w 273"/>
                <a:gd name="T83" fmla="*/ 207556 h 414"/>
                <a:gd name="T84" fmla="*/ 111213 w 273"/>
                <a:gd name="T85" fmla="*/ 200777 h 414"/>
                <a:gd name="T86" fmla="*/ 116446 w 273"/>
                <a:gd name="T87" fmla="*/ 196605 h 414"/>
                <a:gd name="T88" fmla="*/ 119063 w 273"/>
                <a:gd name="T89" fmla="*/ 192954 h 414"/>
                <a:gd name="T90" fmla="*/ 117318 w 273"/>
                <a:gd name="T91" fmla="*/ 183567 h 414"/>
                <a:gd name="T92" fmla="*/ 114702 w 273"/>
                <a:gd name="T93" fmla="*/ 174702 h 414"/>
                <a:gd name="T94" fmla="*/ 105543 w 273"/>
                <a:gd name="T95" fmla="*/ 161143 h 414"/>
                <a:gd name="T96" fmla="*/ 96820 w 273"/>
                <a:gd name="T97" fmla="*/ 147062 h 414"/>
                <a:gd name="T98" fmla="*/ 93768 w 273"/>
                <a:gd name="T99" fmla="*/ 138718 h 414"/>
                <a:gd name="T100" fmla="*/ 92459 w 273"/>
                <a:gd name="T101" fmla="*/ 128810 h 414"/>
                <a:gd name="T102" fmla="*/ 93768 w 273"/>
                <a:gd name="T103" fmla="*/ 112122 h 414"/>
                <a:gd name="T104" fmla="*/ 96820 w 273"/>
                <a:gd name="T105" fmla="*/ 99085 h 414"/>
                <a:gd name="T106" fmla="*/ 100309 w 273"/>
                <a:gd name="T107" fmla="*/ 87090 h 414"/>
                <a:gd name="T108" fmla="*/ 101182 w 273"/>
                <a:gd name="T109" fmla="*/ 74053 h 41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3" h="414">
                  <a:moveTo>
                    <a:pt x="232" y="142"/>
                  </a:moveTo>
                  <a:lnTo>
                    <a:pt x="225" y="140"/>
                  </a:lnTo>
                  <a:lnTo>
                    <a:pt x="219" y="137"/>
                  </a:lnTo>
                  <a:lnTo>
                    <a:pt x="213" y="133"/>
                  </a:lnTo>
                  <a:lnTo>
                    <a:pt x="209" y="130"/>
                  </a:lnTo>
                  <a:lnTo>
                    <a:pt x="201" y="121"/>
                  </a:lnTo>
                  <a:lnTo>
                    <a:pt x="195" y="113"/>
                  </a:lnTo>
                  <a:lnTo>
                    <a:pt x="190" y="105"/>
                  </a:lnTo>
                  <a:lnTo>
                    <a:pt x="185" y="99"/>
                  </a:lnTo>
                  <a:lnTo>
                    <a:pt x="183" y="96"/>
                  </a:lnTo>
                  <a:lnTo>
                    <a:pt x="179" y="95"/>
                  </a:lnTo>
                  <a:lnTo>
                    <a:pt x="176" y="93"/>
                  </a:lnTo>
                  <a:lnTo>
                    <a:pt x="173" y="93"/>
                  </a:lnTo>
                  <a:lnTo>
                    <a:pt x="167" y="94"/>
                  </a:lnTo>
                  <a:lnTo>
                    <a:pt x="164" y="97"/>
                  </a:lnTo>
                  <a:lnTo>
                    <a:pt x="161" y="101"/>
                  </a:lnTo>
                  <a:lnTo>
                    <a:pt x="159" y="105"/>
                  </a:lnTo>
                  <a:lnTo>
                    <a:pt x="153" y="86"/>
                  </a:lnTo>
                  <a:lnTo>
                    <a:pt x="147" y="68"/>
                  </a:lnTo>
                  <a:lnTo>
                    <a:pt x="142" y="54"/>
                  </a:lnTo>
                  <a:lnTo>
                    <a:pt x="135" y="41"/>
                  </a:lnTo>
                  <a:lnTo>
                    <a:pt x="132" y="36"/>
                  </a:lnTo>
                  <a:lnTo>
                    <a:pt x="128" y="30"/>
                  </a:lnTo>
                  <a:lnTo>
                    <a:pt x="123" y="25"/>
                  </a:lnTo>
                  <a:lnTo>
                    <a:pt x="118" y="20"/>
                  </a:lnTo>
                  <a:lnTo>
                    <a:pt x="111" y="14"/>
                  </a:lnTo>
                  <a:lnTo>
                    <a:pt x="103" y="9"/>
                  </a:lnTo>
                  <a:lnTo>
                    <a:pt x="96" y="5"/>
                  </a:lnTo>
                  <a:lnTo>
                    <a:pt x="86" y="0"/>
                  </a:lnTo>
                  <a:lnTo>
                    <a:pt x="80" y="7"/>
                  </a:lnTo>
                  <a:lnTo>
                    <a:pt x="73" y="15"/>
                  </a:lnTo>
                  <a:lnTo>
                    <a:pt x="69" y="19"/>
                  </a:lnTo>
                  <a:lnTo>
                    <a:pt x="66" y="23"/>
                  </a:lnTo>
                  <a:lnTo>
                    <a:pt x="63" y="25"/>
                  </a:lnTo>
                  <a:lnTo>
                    <a:pt x="60" y="25"/>
                  </a:lnTo>
                  <a:lnTo>
                    <a:pt x="57" y="32"/>
                  </a:lnTo>
                  <a:lnTo>
                    <a:pt x="57" y="37"/>
                  </a:lnTo>
                  <a:lnTo>
                    <a:pt x="56" y="42"/>
                  </a:lnTo>
                  <a:lnTo>
                    <a:pt x="57" y="47"/>
                  </a:lnTo>
                  <a:lnTo>
                    <a:pt x="58" y="59"/>
                  </a:lnTo>
                  <a:lnTo>
                    <a:pt x="60" y="75"/>
                  </a:lnTo>
                  <a:lnTo>
                    <a:pt x="52" y="78"/>
                  </a:lnTo>
                  <a:lnTo>
                    <a:pt x="43" y="83"/>
                  </a:lnTo>
                  <a:lnTo>
                    <a:pt x="33" y="90"/>
                  </a:lnTo>
                  <a:lnTo>
                    <a:pt x="24" y="97"/>
                  </a:lnTo>
                  <a:lnTo>
                    <a:pt x="17" y="104"/>
                  </a:lnTo>
                  <a:lnTo>
                    <a:pt x="9" y="111"/>
                  </a:lnTo>
                  <a:lnTo>
                    <a:pt x="4" y="118"/>
                  </a:lnTo>
                  <a:lnTo>
                    <a:pt x="0" y="123"/>
                  </a:lnTo>
                  <a:lnTo>
                    <a:pt x="40" y="198"/>
                  </a:lnTo>
                  <a:lnTo>
                    <a:pt x="57" y="201"/>
                  </a:lnTo>
                  <a:lnTo>
                    <a:pt x="73" y="205"/>
                  </a:lnTo>
                  <a:lnTo>
                    <a:pt x="78" y="207"/>
                  </a:lnTo>
                  <a:lnTo>
                    <a:pt x="84" y="210"/>
                  </a:lnTo>
                  <a:lnTo>
                    <a:pt x="89" y="214"/>
                  </a:lnTo>
                  <a:lnTo>
                    <a:pt x="93" y="218"/>
                  </a:lnTo>
                  <a:lnTo>
                    <a:pt x="96" y="222"/>
                  </a:lnTo>
                  <a:lnTo>
                    <a:pt x="99" y="226"/>
                  </a:lnTo>
                  <a:lnTo>
                    <a:pt x="101" y="231"/>
                  </a:lnTo>
                  <a:lnTo>
                    <a:pt x="103" y="237"/>
                  </a:lnTo>
                  <a:lnTo>
                    <a:pt x="106" y="251"/>
                  </a:lnTo>
                  <a:lnTo>
                    <a:pt x="106" y="265"/>
                  </a:lnTo>
                  <a:lnTo>
                    <a:pt x="106" y="272"/>
                  </a:lnTo>
                  <a:lnTo>
                    <a:pt x="103" y="279"/>
                  </a:lnTo>
                  <a:lnTo>
                    <a:pt x="100" y="286"/>
                  </a:lnTo>
                  <a:lnTo>
                    <a:pt x="96" y="293"/>
                  </a:lnTo>
                  <a:lnTo>
                    <a:pt x="93" y="301"/>
                  </a:lnTo>
                  <a:lnTo>
                    <a:pt x="89" y="307"/>
                  </a:lnTo>
                  <a:lnTo>
                    <a:pt x="87" y="314"/>
                  </a:lnTo>
                  <a:lnTo>
                    <a:pt x="86" y="321"/>
                  </a:lnTo>
                  <a:lnTo>
                    <a:pt x="88" y="330"/>
                  </a:lnTo>
                  <a:lnTo>
                    <a:pt x="91" y="343"/>
                  </a:lnTo>
                  <a:lnTo>
                    <a:pt x="98" y="359"/>
                  </a:lnTo>
                  <a:lnTo>
                    <a:pt x="107" y="374"/>
                  </a:lnTo>
                  <a:lnTo>
                    <a:pt x="112" y="382"/>
                  </a:lnTo>
                  <a:lnTo>
                    <a:pt x="117" y="389"/>
                  </a:lnTo>
                  <a:lnTo>
                    <a:pt x="122" y="395"/>
                  </a:lnTo>
                  <a:lnTo>
                    <a:pt x="129" y="401"/>
                  </a:lnTo>
                  <a:lnTo>
                    <a:pt x="134" y="406"/>
                  </a:lnTo>
                  <a:lnTo>
                    <a:pt x="141" y="411"/>
                  </a:lnTo>
                  <a:lnTo>
                    <a:pt x="146" y="413"/>
                  </a:lnTo>
                  <a:lnTo>
                    <a:pt x="153" y="414"/>
                  </a:lnTo>
                  <a:lnTo>
                    <a:pt x="174" y="410"/>
                  </a:lnTo>
                  <a:lnTo>
                    <a:pt x="215" y="398"/>
                  </a:lnTo>
                  <a:lnTo>
                    <a:pt x="236" y="392"/>
                  </a:lnTo>
                  <a:lnTo>
                    <a:pt x="255" y="385"/>
                  </a:lnTo>
                  <a:lnTo>
                    <a:pt x="262" y="381"/>
                  </a:lnTo>
                  <a:lnTo>
                    <a:pt x="267" y="377"/>
                  </a:lnTo>
                  <a:lnTo>
                    <a:pt x="271" y="374"/>
                  </a:lnTo>
                  <a:lnTo>
                    <a:pt x="273" y="370"/>
                  </a:lnTo>
                  <a:lnTo>
                    <a:pt x="271" y="361"/>
                  </a:lnTo>
                  <a:lnTo>
                    <a:pt x="269" y="352"/>
                  </a:lnTo>
                  <a:lnTo>
                    <a:pt x="267" y="343"/>
                  </a:lnTo>
                  <a:lnTo>
                    <a:pt x="263" y="335"/>
                  </a:lnTo>
                  <a:lnTo>
                    <a:pt x="253" y="321"/>
                  </a:lnTo>
                  <a:lnTo>
                    <a:pt x="242" y="309"/>
                  </a:lnTo>
                  <a:lnTo>
                    <a:pt x="231" y="295"/>
                  </a:lnTo>
                  <a:lnTo>
                    <a:pt x="222" y="282"/>
                  </a:lnTo>
                  <a:lnTo>
                    <a:pt x="218" y="274"/>
                  </a:lnTo>
                  <a:lnTo>
                    <a:pt x="215" y="266"/>
                  </a:lnTo>
                  <a:lnTo>
                    <a:pt x="213" y="257"/>
                  </a:lnTo>
                  <a:lnTo>
                    <a:pt x="212" y="247"/>
                  </a:lnTo>
                  <a:lnTo>
                    <a:pt x="213" y="229"/>
                  </a:lnTo>
                  <a:lnTo>
                    <a:pt x="215" y="215"/>
                  </a:lnTo>
                  <a:lnTo>
                    <a:pt x="219" y="202"/>
                  </a:lnTo>
                  <a:lnTo>
                    <a:pt x="222" y="190"/>
                  </a:lnTo>
                  <a:lnTo>
                    <a:pt x="226" y="178"/>
                  </a:lnTo>
                  <a:lnTo>
                    <a:pt x="230" y="167"/>
                  </a:lnTo>
                  <a:lnTo>
                    <a:pt x="232" y="155"/>
                  </a:lnTo>
                  <a:lnTo>
                    <a:pt x="232" y="14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nvGrpSpPr>
            <p:cNvPr id="50" name="Group 164"/>
            <p:cNvGrpSpPr>
              <a:grpSpLocks/>
            </p:cNvGrpSpPr>
            <p:nvPr>
              <p:custDataLst>
                <p:tags r:id="rId25"/>
              </p:custDataLst>
            </p:nvPr>
          </p:nvGrpSpPr>
          <p:grpSpPr bwMode="auto">
            <a:xfrm>
              <a:off x="2025636" y="2267954"/>
              <a:ext cx="555685" cy="516869"/>
              <a:chOff x="1486" y="2412"/>
              <a:chExt cx="244" cy="256"/>
            </a:xfrm>
            <a:grpFill/>
          </p:grpSpPr>
          <p:sp>
            <p:nvSpPr>
              <p:cNvPr id="97" name="Freeform 165"/>
              <p:cNvSpPr>
                <a:spLocks/>
              </p:cNvSpPr>
              <p:nvPr/>
            </p:nvSpPr>
            <p:spPr bwMode="auto">
              <a:xfrm>
                <a:off x="1639" y="2457"/>
                <a:ext cx="18" cy="7"/>
              </a:xfrm>
              <a:custGeom>
                <a:avLst/>
                <a:gdLst>
                  <a:gd name="T0" fmla="*/ 0 w 54"/>
                  <a:gd name="T1" fmla="*/ 0 h 22"/>
                  <a:gd name="T2" fmla="*/ 0 w 54"/>
                  <a:gd name="T3" fmla="*/ 6 h 22"/>
                  <a:gd name="T4" fmla="*/ 2 w 54"/>
                  <a:gd name="T5" fmla="*/ 6 h 22"/>
                  <a:gd name="T6" fmla="*/ 3 w 54"/>
                  <a:gd name="T7" fmla="*/ 7 h 22"/>
                  <a:gd name="T8" fmla="*/ 5 w 54"/>
                  <a:gd name="T9" fmla="*/ 7 h 22"/>
                  <a:gd name="T10" fmla="*/ 7 w 54"/>
                  <a:gd name="T11" fmla="*/ 7 h 22"/>
                  <a:gd name="T12" fmla="*/ 8 w 54"/>
                  <a:gd name="T13" fmla="*/ 7 h 22"/>
                  <a:gd name="T14" fmla="*/ 9 w 54"/>
                  <a:gd name="T15" fmla="*/ 7 h 22"/>
                  <a:gd name="T16" fmla="*/ 10 w 54"/>
                  <a:gd name="T17" fmla="*/ 6 h 22"/>
                  <a:gd name="T18" fmla="*/ 11 w 54"/>
                  <a:gd name="T19" fmla="*/ 6 h 22"/>
                  <a:gd name="T20" fmla="*/ 12 w 54"/>
                  <a:gd name="T21" fmla="*/ 5 h 22"/>
                  <a:gd name="T22" fmla="*/ 14 w 54"/>
                  <a:gd name="T23" fmla="*/ 4 h 22"/>
                  <a:gd name="T24" fmla="*/ 16 w 54"/>
                  <a:gd name="T25" fmla="*/ 3 h 22"/>
                  <a:gd name="T26" fmla="*/ 18 w 54"/>
                  <a:gd name="T27" fmla="*/ 2 h 22"/>
                  <a:gd name="T28" fmla="*/ 12 w 54"/>
                  <a:gd name="T29" fmla="*/ 2 h 22"/>
                  <a:gd name="T30" fmla="*/ 7 w 54"/>
                  <a:gd name="T31" fmla="*/ 1 h 22"/>
                  <a:gd name="T32" fmla="*/ 2 w 54"/>
                  <a:gd name="T33" fmla="*/ 0 h 22"/>
                  <a:gd name="T34" fmla="*/ 0 w 54"/>
                  <a:gd name="T35" fmla="*/ 0 h 2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22">
                    <a:moveTo>
                      <a:pt x="0" y="0"/>
                    </a:moveTo>
                    <a:lnTo>
                      <a:pt x="0" y="18"/>
                    </a:lnTo>
                    <a:lnTo>
                      <a:pt x="6" y="20"/>
                    </a:lnTo>
                    <a:lnTo>
                      <a:pt x="10" y="21"/>
                    </a:lnTo>
                    <a:lnTo>
                      <a:pt x="14" y="22"/>
                    </a:lnTo>
                    <a:lnTo>
                      <a:pt x="20" y="22"/>
                    </a:lnTo>
                    <a:lnTo>
                      <a:pt x="23" y="22"/>
                    </a:lnTo>
                    <a:lnTo>
                      <a:pt x="27" y="21"/>
                    </a:lnTo>
                    <a:lnTo>
                      <a:pt x="31" y="20"/>
                    </a:lnTo>
                    <a:lnTo>
                      <a:pt x="33" y="18"/>
                    </a:lnTo>
                    <a:lnTo>
                      <a:pt x="35" y="16"/>
                    </a:lnTo>
                    <a:lnTo>
                      <a:pt x="41" y="12"/>
                    </a:lnTo>
                    <a:lnTo>
                      <a:pt x="47" y="8"/>
                    </a:lnTo>
                    <a:lnTo>
                      <a:pt x="54" y="6"/>
                    </a:lnTo>
                    <a:lnTo>
                      <a:pt x="36" y="5"/>
                    </a:lnTo>
                    <a:lnTo>
                      <a:pt x="20" y="3"/>
                    </a:lnTo>
                    <a:lnTo>
                      <a:pt x="6" y="1"/>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8" name="Freeform 166"/>
              <p:cNvSpPr>
                <a:spLocks/>
              </p:cNvSpPr>
              <p:nvPr/>
            </p:nvSpPr>
            <p:spPr bwMode="auto">
              <a:xfrm>
                <a:off x="1526" y="2412"/>
                <a:ext cx="2" cy="8"/>
              </a:xfrm>
              <a:custGeom>
                <a:avLst/>
                <a:gdLst>
                  <a:gd name="T0" fmla="*/ 2 w 6"/>
                  <a:gd name="T1" fmla="*/ 8 h 24"/>
                  <a:gd name="T2" fmla="*/ 2 w 6"/>
                  <a:gd name="T3" fmla="*/ 0 h 24"/>
                  <a:gd name="T4" fmla="*/ 1 w 6"/>
                  <a:gd name="T5" fmla="*/ 0 h 24"/>
                  <a:gd name="T6" fmla="*/ 0 w 6"/>
                  <a:gd name="T7" fmla="*/ 1 h 24"/>
                  <a:gd name="T8" fmla="*/ 0 w 6"/>
                  <a:gd name="T9" fmla="*/ 2 h 24"/>
                  <a:gd name="T10" fmla="*/ 0 w 6"/>
                  <a:gd name="T11" fmla="*/ 4 h 24"/>
                  <a:gd name="T12" fmla="*/ 0 w 6"/>
                  <a:gd name="T13" fmla="*/ 5 h 24"/>
                  <a:gd name="T14" fmla="*/ 0 w 6"/>
                  <a:gd name="T15" fmla="*/ 7 h 24"/>
                  <a:gd name="T16" fmla="*/ 1 w 6"/>
                  <a:gd name="T17" fmla="*/ 8 h 24"/>
                  <a:gd name="T18" fmla="*/ 2 w 6"/>
                  <a:gd name="T19" fmla="*/ 8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 h="24">
                    <a:moveTo>
                      <a:pt x="6" y="24"/>
                    </a:moveTo>
                    <a:lnTo>
                      <a:pt x="6" y="0"/>
                    </a:lnTo>
                    <a:lnTo>
                      <a:pt x="4" y="1"/>
                    </a:lnTo>
                    <a:lnTo>
                      <a:pt x="1" y="3"/>
                    </a:lnTo>
                    <a:lnTo>
                      <a:pt x="0" y="7"/>
                    </a:lnTo>
                    <a:lnTo>
                      <a:pt x="0" y="12"/>
                    </a:lnTo>
                    <a:lnTo>
                      <a:pt x="0" y="16"/>
                    </a:lnTo>
                    <a:lnTo>
                      <a:pt x="1" y="20"/>
                    </a:lnTo>
                    <a:lnTo>
                      <a:pt x="4" y="23"/>
                    </a:lnTo>
                    <a:lnTo>
                      <a:pt x="6" y="24"/>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9" name="Freeform 167"/>
              <p:cNvSpPr>
                <a:spLocks/>
              </p:cNvSpPr>
              <p:nvPr/>
            </p:nvSpPr>
            <p:spPr bwMode="auto">
              <a:xfrm>
                <a:off x="1557" y="2438"/>
                <a:ext cx="8" cy="4"/>
              </a:xfrm>
              <a:custGeom>
                <a:avLst/>
                <a:gdLst>
                  <a:gd name="T0" fmla="*/ 0 w 27"/>
                  <a:gd name="T1" fmla="*/ 4 h 12"/>
                  <a:gd name="T2" fmla="*/ 8 w 27"/>
                  <a:gd name="T3" fmla="*/ 4 h 12"/>
                  <a:gd name="T4" fmla="*/ 4 w 27"/>
                  <a:gd name="T5" fmla="*/ 0 h 12"/>
                  <a:gd name="T6" fmla="*/ 0 w 27"/>
                  <a:gd name="T7" fmla="*/ 4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2">
                    <a:moveTo>
                      <a:pt x="0" y="12"/>
                    </a:moveTo>
                    <a:lnTo>
                      <a:pt x="27" y="12"/>
                    </a:lnTo>
                    <a:lnTo>
                      <a:pt x="14" y="0"/>
                    </a:lnTo>
                    <a:lnTo>
                      <a:pt x="0"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0" name="Freeform 168"/>
              <p:cNvSpPr>
                <a:spLocks/>
              </p:cNvSpPr>
              <p:nvPr/>
            </p:nvSpPr>
            <p:spPr bwMode="auto">
              <a:xfrm>
                <a:off x="1486" y="2444"/>
                <a:ext cx="244" cy="224"/>
              </a:xfrm>
              <a:custGeom>
                <a:avLst/>
                <a:gdLst>
                  <a:gd name="T0" fmla="*/ 3 w 743"/>
                  <a:gd name="T1" fmla="*/ 69 h 672"/>
                  <a:gd name="T2" fmla="*/ 16 w 743"/>
                  <a:gd name="T3" fmla="*/ 89 h 672"/>
                  <a:gd name="T4" fmla="*/ 40 w 743"/>
                  <a:gd name="T5" fmla="*/ 98 h 672"/>
                  <a:gd name="T6" fmla="*/ 55 w 743"/>
                  <a:gd name="T7" fmla="*/ 105 h 672"/>
                  <a:gd name="T8" fmla="*/ 65 w 743"/>
                  <a:gd name="T9" fmla="*/ 115 h 672"/>
                  <a:gd name="T10" fmla="*/ 97 w 743"/>
                  <a:gd name="T11" fmla="*/ 126 h 672"/>
                  <a:gd name="T12" fmla="*/ 94 w 743"/>
                  <a:gd name="T13" fmla="*/ 140 h 672"/>
                  <a:gd name="T14" fmla="*/ 102 w 743"/>
                  <a:gd name="T15" fmla="*/ 171 h 672"/>
                  <a:gd name="T16" fmla="*/ 100 w 743"/>
                  <a:gd name="T17" fmla="*/ 178 h 672"/>
                  <a:gd name="T18" fmla="*/ 99 w 743"/>
                  <a:gd name="T19" fmla="*/ 189 h 672"/>
                  <a:gd name="T20" fmla="*/ 108 w 743"/>
                  <a:gd name="T21" fmla="*/ 206 h 672"/>
                  <a:gd name="T22" fmla="*/ 122 w 743"/>
                  <a:gd name="T23" fmla="*/ 220 h 672"/>
                  <a:gd name="T24" fmla="*/ 136 w 743"/>
                  <a:gd name="T25" fmla="*/ 224 h 672"/>
                  <a:gd name="T26" fmla="*/ 153 w 743"/>
                  <a:gd name="T27" fmla="*/ 218 h 672"/>
                  <a:gd name="T28" fmla="*/ 166 w 743"/>
                  <a:gd name="T29" fmla="*/ 206 h 672"/>
                  <a:gd name="T30" fmla="*/ 172 w 743"/>
                  <a:gd name="T31" fmla="*/ 195 h 672"/>
                  <a:gd name="T32" fmla="*/ 157 w 743"/>
                  <a:gd name="T33" fmla="*/ 156 h 672"/>
                  <a:gd name="T34" fmla="*/ 189 w 743"/>
                  <a:gd name="T35" fmla="*/ 167 h 672"/>
                  <a:gd name="T36" fmla="*/ 197 w 743"/>
                  <a:gd name="T37" fmla="*/ 159 h 672"/>
                  <a:gd name="T38" fmla="*/ 214 w 743"/>
                  <a:gd name="T39" fmla="*/ 148 h 672"/>
                  <a:gd name="T40" fmla="*/ 220 w 743"/>
                  <a:gd name="T41" fmla="*/ 147 h 672"/>
                  <a:gd name="T42" fmla="*/ 225 w 743"/>
                  <a:gd name="T43" fmla="*/ 145 h 672"/>
                  <a:gd name="T44" fmla="*/ 219 w 743"/>
                  <a:gd name="T45" fmla="*/ 109 h 672"/>
                  <a:gd name="T46" fmla="*/ 233 w 743"/>
                  <a:gd name="T47" fmla="*/ 98 h 672"/>
                  <a:gd name="T48" fmla="*/ 234 w 743"/>
                  <a:gd name="T49" fmla="*/ 84 h 672"/>
                  <a:gd name="T50" fmla="*/ 238 w 743"/>
                  <a:gd name="T51" fmla="*/ 78 h 672"/>
                  <a:gd name="T52" fmla="*/ 239 w 743"/>
                  <a:gd name="T53" fmla="*/ 71 h 672"/>
                  <a:gd name="T54" fmla="*/ 230 w 743"/>
                  <a:gd name="T55" fmla="*/ 65 h 672"/>
                  <a:gd name="T56" fmla="*/ 225 w 743"/>
                  <a:gd name="T57" fmla="*/ 56 h 672"/>
                  <a:gd name="T58" fmla="*/ 220 w 743"/>
                  <a:gd name="T59" fmla="*/ 48 h 672"/>
                  <a:gd name="T60" fmla="*/ 210 w 743"/>
                  <a:gd name="T61" fmla="*/ 51 h 672"/>
                  <a:gd name="T62" fmla="*/ 207 w 743"/>
                  <a:gd name="T63" fmla="*/ 45 h 672"/>
                  <a:gd name="T64" fmla="*/ 198 w 743"/>
                  <a:gd name="T65" fmla="*/ 38 h 672"/>
                  <a:gd name="T66" fmla="*/ 192 w 743"/>
                  <a:gd name="T67" fmla="*/ 32 h 672"/>
                  <a:gd name="T68" fmla="*/ 176 w 743"/>
                  <a:gd name="T69" fmla="*/ 25 h 672"/>
                  <a:gd name="T70" fmla="*/ 161 w 743"/>
                  <a:gd name="T71" fmla="*/ 29 h 672"/>
                  <a:gd name="T72" fmla="*/ 155 w 743"/>
                  <a:gd name="T73" fmla="*/ 34 h 672"/>
                  <a:gd name="T74" fmla="*/ 143 w 743"/>
                  <a:gd name="T75" fmla="*/ 39 h 672"/>
                  <a:gd name="T76" fmla="*/ 137 w 743"/>
                  <a:gd name="T77" fmla="*/ 35 h 672"/>
                  <a:gd name="T78" fmla="*/ 129 w 743"/>
                  <a:gd name="T79" fmla="*/ 34 h 672"/>
                  <a:gd name="T80" fmla="*/ 118 w 743"/>
                  <a:gd name="T81" fmla="*/ 28 h 672"/>
                  <a:gd name="T82" fmla="*/ 104 w 743"/>
                  <a:gd name="T83" fmla="*/ 28 h 672"/>
                  <a:gd name="T84" fmla="*/ 96 w 743"/>
                  <a:gd name="T85" fmla="*/ 31 h 672"/>
                  <a:gd name="T86" fmla="*/ 83 w 743"/>
                  <a:gd name="T87" fmla="*/ 31 h 672"/>
                  <a:gd name="T88" fmla="*/ 77 w 743"/>
                  <a:gd name="T89" fmla="*/ 17 h 672"/>
                  <a:gd name="T90" fmla="*/ 59 w 743"/>
                  <a:gd name="T91" fmla="*/ 7 h 672"/>
                  <a:gd name="T92" fmla="*/ 49 w 743"/>
                  <a:gd name="T93" fmla="*/ 3 h 672"/>
                  <a:gd name="T94" fmla="*/ 45 w 743"/>
                  <a:gd name="T95" fmla="*/ 15 h 672"/>
                  <a:gd name="T96" fmla="*/ 39 w 743"/>
                  <a:gd name="T97" fmla="*/ 23 h 672"/>
                  <a:gd name="T98" fmla="*/ 39 w 743"/>
                  <a:gd name="T99" fmla="*/ 46 h 672"/>
                  <a:gd name="T100" fmla="*/ 34 w 743"/>
                  <a:gd name="T101" fmla="*/ 65 h 672"/>
                  <a:gd name="T102" fmla="*/ 29 w 743"/>
                  <a:gd name="T103" fmla="*/ 63 h 672"/>
                  <a:gd name="T104" fmla="*/ 23 w 743"/>
                  <a:gd name="T105" fmla="*/ 61 h 672"/>
                  <a:gd name="T106" fmla="*/ 19 w 743"/>
                  <a:gd name="T107" fmla="*/ 56 h 672"/>
                  <a:gd name="T108" fmla="*/ 17 w 743"/>
                  <a:gd name="T109" fmla="*/ 40 h 672"/>
                  <a:gd name="T110" fmla="*/ 24 w 743"/>
                  <a:gd name="T111" fmla="*/ 20 h 672"/>
                  <a:gd name="T112" fmla="*/ 32 w 743"/>
                  <a:gd name="T113" fmla="*/ 5 h 672"/>
                  <a:gd name="T114" fmla="*/ 17 w 743"/>
                  <a:gd name="T115" fmla="*/ 10 h 672"/>
                  <a:gd name="T116" fmla="*/ 5 w 743"/>
                  <a:gd name="T117" fmla="*/ 23 h 672"/>
                  <a:gd name="T118" fmla="*/ 0 w 743"/>
                  <a:gd name="T119" fmla="*/ 40 h 67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43" h="672">
                    <a:moveTo>
                      <a:pt x="0" y="143"/>
                    </a:moveTo>
                    <a:lnTo>
                      <a:pt x="0" y="160"/>
                    </a:lnTo>
                    <a:lnTo>
                      <a:pt x="2" y="177"/>
                    </a:lnTo>
                    <a:lnTo>
                      <a:pt x="5" y="194"/>
                    </a:lnTo>
                    <a:lnTo>
                      <a:pt x="9" y="208"/>
                    </a:lnTo>
                    <a:lnTo>
                      <a:pt x="15" y="222"/>
                    </a:lnTo>
                    <a:lnTo>
                      <a:pt x="22" y="235"/>
                    </a:lnTo>
                    <a:lnTo>
                      <a:pt x="29" y="246"/>
                    </a:lnTo>
                    <a:lnTo>
                      <a:pt x="39" y="257"/>
                    </a:lnTo>
                    <a:lnTo>
                      <a:pt x="50" y="266"/>
                    </a:lnTo>
                    <a:lnTo>
                      <a:pt x="61" y="274"/>
                    </a:lnTo>
                    <a:lnTo>
                      <a:pt x="74" y="280"/>
                    </a:lnTo>
                    <a:lnTo>
                      <a:pt x="89" y="286"/>
                    </a:lnTo>
                    <a:lnTo>
                      <a:pt x="104" y="291"/>
                    </a:lnTo>
                    <a:lnTo>
                      <a:pt x="121" y="294"/>
                    </a:lnTo>
                    <a:lnTo>
                      <a:pt x="139" y="296"/>
                    </a:lnTo>
                    <a:lnTo>
                      <a:pt x="159" y="297"/>
                    </a:lnTo>
                    <a:lnTo>
                      <a:pt x="160" y="302"/>
                    </a:lnTo>
                    <a:lnTo>
                      <a:pt x="162" y="309"/>
                    </a:lnTo>
                    <a:lnTo>
                      <a:pt x="166" y="316"/>
                    </a:lnTo>
                    <a:lnTo>
                      <a:pt x="171" y="323"/>
                    </a:lnTo>
                    <a:lnTo>
                      <a:pt x="177" y="331"/>
                    </a:lnTo>
                    <a:lnTo>
                      <a:pt x="184" y="337"/>
                    </a:lnTo>
                    <a:lnTo>
                      <a:pt x="191" y="342"/>
                    </a:lnTo>
                    <a:lnTo>
                      <a:pt x="198" y="346"/>
                    </a:lnTo>
                    <a:lnTo>
                      <a:pt x="311" y="346"/>
                    </a:lnTo>
                    <a:lnTo>
                      <a:pt x="308" y="357"/>
                    </a:lnTo>
                    <a:lnTo>
                      <a:pt x="305" y="365"/>
                    </a:lnTo>
                    <a:lnTo>
                      <a:pt x="300" y="372"/>
                    </a:lnTo>
                    <a:lnTo>
                      <a:pt x="296" y="379"/>
                    </a:lnTo>
                    <a:lnTo>
                      <a:pt x="292" y="385"/>
                    </a:lnTo>
                    <a:lnTo>
                      <a:pt x="288" y="391"/>
                    </a:lnTo>
                    <a:lnTo>
                      <a:pt x="286" y="399"/>
                    </a:lnTo>
                    <a:lnTo>
                      <a:pt x="285" y="408"/>
                    </a:lnTo>
                    <a:lnTo>
                      <a:pt x="286" y="420"/>
                    </a:lnTo>
                    <a:lnTo>
                      <a:pt x="289" y="435"/>
                    </a:lnTo>
                    <a:lnTo>
                      <a:pt x="293" y="451"/>
                    </a:lnTo>
                    <a:lnTo>
                      <a:pt x="298" y="467"/>
                    </a:lnTo>
                    <a:lnTo>
                      <a:pt x="307" y="495"/>
                    </a:lnTo>
                    <a:lnTo>
                      <a:pt x="311" y="513"/>
                    </a:lnTo>
                    <a:lnTo>
                      <a:pt x="310" y="517"/>
                    </a:lnTo>
                    <a:lnTo>
                      <a:pt x="309" y="522"/>
                    </a:lnTo>
                    <a:lnTo>
                      <a:pt x="307" y="526"/>
                    </a:lnTo>
                    <a:lnTo>
                      <a:pt x="305" y="531"/>
                    </a:lnTo>
                    <a:lnTo>
                      <a:pt x="303" y="535"/>
                    </a:lnTo>
                    <a:lnTo>
                      <a:pt x="300" y="540"/>
                    </a:lnTo>
                    <a:lnTo>
                      <a:pt x="298" y="544"/>
                    </a:lnTo>
                    <a:lnTo>
                      <a:pt x="298" y="549"/>
                    </a:lnTo>
                    <a:lnTo>
                      <a:pt x="299" y="557"/>
                    </a:lnTo>
                    <a:lnTo>
                      <a:pt x="302" y="566"/>
                    </a:lnTo>
                    <a:lnTo>
                      <a:pt x="305" y="577"/>
                    </a:lnTo>
                    <a:lnTo>
                      <a:pt x="309" y="587"/>
                    </a:lnTo>
                    <a:lnTo>
                      <a:pt x="315" y="597"/>
                    </a:lnTo>
                    <a:lnTo>
                      <a:pt x="321" y="607"/>
                    </a:lnTo>
                    <a:lnTo>
                      <a:pt x="328" y="617"/>
                    </a:lnTo>
                    <a:lnTo>
                      <a:pt x="337" y="627"/>
                    </a:lnTo>
                    <a:lnTo>
                      <a:pt x="344" y="637"/>
                    </a:lnTo>
                    <a:lnTo>
                      <a:pt x="353" y="645"/>
                    </a:lnTo>
                    <a:lnTo>
                      <a:pt x="362" y="653"/>
                    </a:lnTo>
                    <a:lnTo>
                      <a:pt x="371" y="659"/>
                    </a:lnTo>
                    <a:lnTo>
                      <a:pt x="379" y="664"/>
                    </a:lnTo>
                    <a:lnTo>
                      <a:pt x="388" y="669"/>
                    </a:lnTo>
                    <a:lnTo>
                      <a:pt x="397" y="671"/>
                    </a:lnTo>
                    <a:lnTo>
                      <a:pt x="405" y="672"/>
                    </a:lnTo>
                    <a:lnTo>
                      <a:pt x="415" y="671"/>
                    </a:lnTo>
                    <a:lnTo>
                      <a:pt x="424" y="670"/>
                    </a:lnTo>
                    <a:lnTo>
                      <a:pt x="435" y="667"/>
                    </a:lnTo>
                    <a:lnTo>
                      <a:pt x="445" y="663"/>
                    </a:lnTo>
                    <a:lnTo>
                      <a:pt x="455" y="658"/>
                    </a:lnTo>
                    <a:lnTo>
                      <a:pt x="465" y="653"/>
                    </a:lnTo>
                    <a:lnTo>
                      <a:pt x="475" y="647"/>
                    </a:lnTo>
                    <a:lnTo>
                      <a:pt x="484" y="641"/>
                    </a:lnTo>
                    <a:lnTo>
                      <a:pt x="493" y="634"/>
                    </a:lnTo>
                    <a:lnTo>
                      <a:pt x="500" y="627"/>
                    </a:lnTo>
                    <a:lnTo>
                      <a:pt x="507" y="619"/>
                    </a:lnTo>
                    <a:lnTo>
                      <a:pt x="512" y="612"/>
                    </a:lnTo>
                    <a:lnTo>
                      <a:pt x="518" y="605"/>
                    </a:lnTo>
                    <a:lnTo>
                      <a:pt x="521" y="599"/>
                    </a:lnTo>
                    <a:lnTo>
                      <a:pt x="523" y="592"/>
                    </a:lnTo>
                    <a:lnTo>
                      <a:pt x="524" y="586"/>
                    </a:lnTo>
                    <a:lnTo>
                      <a:pt x="518" y="574"/>
                    </a:lnTo>
                    <a:lnTo>
                      <a:pt x="504" y="551"/>
                    </a:lnTo>
                    <a:lnTo>
                      <a:pt x="487" y="528"/>
                    </a:lnTo>
                    <a:lnTo>
                      <a:pt x="477" y="513"/>
                    </a:lnTo>
                    <a:lnTo>
                      <a:pt x="477" y="469"/>
                    </a:lnTo>
                    <a:lnTo>
                      <a:pt x="504" y="469"/>
                    </a:lnTo>
                    <a:lnTo>
                      <a:pt x="518" y="476"/>
                    </a:lnTo>
                    <a:lnTo>
                      <a:pt x="541" y="484"/>
                    </a:lnTo>
                    <a:lnTo>
                      <a:pt x="564" y="493"/>
                    </a:lnTo>
                    <a:lnTo>
                      <a:pt x="577" y="500"/>
                    </a:lnTo>
                    <a:lnTo>
                      <a:pt x="578" y="496"/>
                    </a:lnTo>
                    <a:lnTo>
                      <a:pt x="580" y="493"/>
                    </a:lnTo>
                    <a:lnTo>
                      <a:pt x="584" y="489"/>
                    </a:lnTo>
                    <a:lnTo>
                      <a:pt x="589" y="485"/>
                    </a:lnTo>
                    <a:lnTo>
                      <a:pt x="600" y="477"/>
                    </a:lnTo>
                    <a:lnTo>
                      <a:pt x="614" y="469"/>
                    </a:lnTo>
                    <a:lnTo>
                      <a:pt x="629" y="461"/>
                    </a:lnTo>
                    <a:lnTo>
                      <a:pt x="642" y="453"/>
                    </a:lnTo>
                    <a:lnTo>
                      <a:pt x="647" y="449"/>
                    </a:lnTo>
                    <a:lnTo>
                      <a:pt x="652" y="445"/>
                    </a:lnTo>
                    <a:lnTo>
                      <a:pt x="655" y="442"/>
                    </a:lnTo>
                    <a:lnTo>
                      <a:pt x="657" y="438"/>
                    </a:lnTo>
                    <a:lnTo>
                      <a:pt x="662" y="440"/>
                    </a:lnTo>
                    <a:lnTo>
                      <a:pt x="666" y="441"/>
                    </a:lnTo>
                    <a:lnTo>
                      <a:pt x="669" y="441"/>
                    </a:lnTo>
                    <a:lnTo>
                      <a:pt x="674" y="441"/>
                    </a:lnTo>
                    <a:lnTo>
                      <a:pt x="677" y="440"/>
                    </a:lnTo>
                    <a:lnTo>
                      <a:pt x="679" y="439"/>
                    </a:lnTo>
                    <a:lnTo>
                      <a:pt x="681" y="437"/>
                    </a:lnTo>
                    <a:lnTo>
                      <a:pt x="685" y="435"/>
                    </a:lnTo>
                    <a:lnTo>
                      <a:pt x="691" y="424"/>
                    </a:lnTo>
                    <a:lnTo>
                      <a:pt x="697" y="414"/>
                    </a:lnTo>
                    <a:lnTo>
                      <a:pt x="657" y="339"/>
                    </a:lnTo>
                    <a:lnTo>
                      <a:pt x="661" y="334"/>
                    </a:lnTo>
                    <a:lnTo>
                      <a:pt x="666" y="327"/>
                    </a:lnTo>
                    <a:lnTo>
                      <a:pt x="674" y="320"/>
                    </a:lnTo>
                    <a:lnTo>
                      <a:pt x="681" y="313"/>
                    </a:lnTo>
                    <a:lnTo>
                      <a:pt x="690" y="306"/>
                    </a:lnTo>
                    <a:lnTo>
                      <a:pt x="700" y="299"/>
                    </a:lnTo>
                    <a:lnTo>
                      <a:pt x="709" y="294"/>
                    </a:lnTo>
                    <a:lnTo>
                      <a:pt x="717" y="291"/>
                    </a:lnTo>
                    <a:lnTo>
                      <a:pt x="715" y="275"/>
                    </a:lnTo>
                    <a:lnTo>
                      <a:pt x="714" y="263"/>
                    </a:lnTo>
                    <a:lnTo>
                      <a:pt x="713" y="258"/>
                    </a:lnTo>
                    <a:lnTo>
                      <a:pt x="714" y="253"/>
                    </a:lnTo>
                    <a:lnTo>
                      <a:pt x="714" y="248"/>
                    </a:lnTo>
                    <a:lnTo>
                      <a:pt x="717" y="241"/>
                    </a:lnTo>
                    <a:lnTo>
                      <a:pt x="720" y="241"/>
                    </a:lnTo>
                    <a:lnTo>
                      <a:pt x="723" y="239"/>
                    </a:lnTo>
                    <a:lnTo>
                      <a:pt x="726" y="235"/>
                    </a:lnTo>
                    <a:lnTo>
                      <a:pt x="730" y="231"/>
                    </a:lnTo>
                    <a:lnTo>
                      <a:pt x="737" y="223"/>
                    </a:lnTo>
                    <a:lnTo>
                      <a:pt x="743" y="216"/>
                    </a:lnTo>
                    <a:lnTo>
                      <a:pt x="735" y="215"/>
                    </a:lnTo>
                    <a:lnTo>
                      <a:pt x="728" y="213"/>
                    </a:lnTo>
                    <a:lnTo>
                      <a:pt x="721" y="210"/>
                    </a:lnTo>
                    <a:lnTo>
                      <a:pt x="714" y="207"/>
                    </a:lnTo>
                    <a:lnTo>
                      <a:pt x="709" y="204"/>
                    </a:lnTo>
                    <a:lnTo>
                      <a:pt x="703" y="200"/>
                    </a:lnTo>
                    <a:lnTo>
                      <a:pt x="700" y="196"/>
                    </a:lnTo>
                    <a:lnTo>
                      <a:pt x="696" y="191"/>
                    </a:lnTo>
                    <a:lnTo>
                      <a:pt x="692" y="186"/>
                    </a:lnTo>
                    <a:lnTo>
                      <a:pt x="690" y="181"/>
                    </a:lnTo>
                    <a:lnTo>
                      <a:pt x="688" y="174"/>
                    </a:lnTo>
                    <a:lnTo>
                      <a:pt x="686" y="168"/>
                    </a:lnTo>
                    <a:lnTo>
                      <a:pt x="684" y="156"/>
                    </a:lnTo>
                    <a:lnTo>
                      <a:pt x="684" y="143"/>
                    </a:lnTo>
                    <a:lnTo>
                      <a:pt x="679" y="143"/>
                    </a:lnTo>
                    <a:lnTo>
                      <a:pt x="675" y="144"/>
                    </a:lnTo>
                    <a:lnTo>
                      <a:pt x="670" y="145"/>
                    </a:lnTo>
                    <a:lnTo>
                      <a:pt x="667" y="146"/>
                    </a:lnTo>
                    <a:lnTo>
                      <a:pt x="662" y="150"/>
                    </a:lnTo>
                    <a:lnTo>
                      <a:pt x="657" y="155"/>
                    </a:lnTo>
                    <a:lnTo>
                      <a:pt x="646" y="154"/>
                    </a:lnTo>
                    <a:lnTo>
                      <a:pt x="639" y="152"/>
                    </a:lnTo>
                    <a:lnTo>
                      <a:pt x="636" y="150"/>
                    </a:lnTo>
                    <a:lnTo>
                      <a:pt x="634" y="148"/>
                    </a:lnTo>
                    <a:lnTo>
                      <a:pt x="632" y="146"/>
                    </a:lnTo>
                    <a:lnTo>
                      <a:pt x="631" y="144"/>
                    </a:lnTo>
                    <a:lnTo>
                      <a:pt x="630" y="134"/>
                    </a:lnTo>
                    <a:lnTo>
                      <a:pt x="630" y="124"/>
                    </a:lnTo>
                    <a:lnTo>
                      <a:pt x="624" y="124"/>
                    </a:lnTo>
                    <a:lnTo>
                      <a:pt x="618" y="121"/>
                    </a:lnTo>
                    <a:lnTo>
                      <a:pt x="610" y="119"/>
                    </a:lnTo>
                    <a:lnTo>
                      <a:pt x="602" y="115"/>
                    </a:lnTo>
                    <a:lnTo>
                      <a:pt x="595" y="111"/>
                    </a:lnTo>
                    <a:lnTo>
                      <a:pt x="589" y="106"/>
                    </a:lnTo>
                    <a:lnTo>
                      <a:pt x="587" y="103"/>
                    </a:lnTo>
                    <a:lnTo>
                      <a:pt x="585" y="100"/>
                    </a:lnTo>
                    <a:lnTo>
                      <a:pt x="584" y="97"/>
                    </a:lnTo>
                    <a:lnTo>
                      <a:pt x="584" y="93"/>
                    </a:lnTo>
                    <a:lnTo>
                      <a:pt x="587" y="83"/>
                    </a:lnTo>
                    <a:lnTo>
                      <a:pt x="590" y="69"/>
                    </a:lnTo>
                    <a:lnTo>
                      <a:pt x="544" y="69"/>
                    </a:lnTo>
                    <a:lnTo>
                      <a:pt x="536" y="75"/>
                    </a:lnTo>
                    <a:lnTo>
                      <a:pt x="530" y="80"/>
                    </a:lnTo>
                    <a:lnTo>
                      <a:pt x="523" y="83"/>
                    </a:lnTo>
                    <a:lnTo>
                      <a:pt x="518" y="85"/>
                    </a:lnTo>
                    <a:lnTo>
                      <a:pt x="505" y="87"/>
                    </a:lnTo>
                    <a:lnTo>
                      <a:pt x="490" y="87"/>
                    </a:lnTo>
                    <a:lnTo>
                      <a:pt x="485" y="88"/>
                    </a:lnTo>
                    <a:lnTo>
                      <a:pt x="478" y="92"/>
                    </a:lnTo>
                    <a:lnTo>
                      <a:pt x="475" y="94"/>
                    </a:lnTo>
                    <a:lnTo>
                      <a:pt x="473" y="97"/>
                    </a:lnTo>
                    <a:lnTo>
                      <a:pt x="472" y="101"/>
                    </a:lnTo>
                    <a:lnTo>
                      <a:pt x="471" y="105"/>
                    </a:lnTo>
                    <a:lnTo>
                      <a:pt x="457" y="111"/>
                    </a:lnTo>
                    <a:lnTo>
                      <a:pt x="444" y="117"/>
                    </a:lnTo>
                    <a:lnTo>
                      <a:pt x="439" y="117"/>
                    </a:lnTo>
                    <a:lnTo>
                      <a:pt x="434" y="116"/>
                    </a:lnTo>
                    <a:lnTo>
                      <a:pt x="430" y="115"/>
                    </a:lnTo>
                    <a:lnTo>
                      <a:pt x="426" y="113"/>
                    </a:lnTo>
                    <a:lnTo>
                      <a:pt x="422" y="110"/>
                    </a:lnTo>
                    <a:lnTo>
                      <a:pt x="420" y="107"/>
                    </a:lnTo>
                    <a:lnTo>
                      <a:pt x="418" y="104"/>
                    </a:lnTo>
                    <a:lnTo>
                      <a:pt x="418" y="99"/>
                    </a:lnTo>
                    <a:lnTo>
                      <a:pt x="410" y="103"/>
                    </a:lnTo>
                    <a:lnTo>
                      <a:pt x="404" y="104"/>
                    </a:lnTo>
                    <a:lnTo>
                      <a:pt x="398" y="104"/>
                    </a:lnTo>
                    <a:lnTo>
                      <a:pt x="393" y="102"/>
                    </a:lnTo>
                    <a:lnTo>
                      <a:pt x="388" y="98"/>
                    </a:lnTo>
                    <a:lnTo>
                      <a:pt x="384" y="93"/>
                    </a:lnTo>
                    <a:lnTo>
                      <a:pt x="381" y="88"/>
                    </a:lnTo>
                    <a:lnTo>
                      <a:pt x="378" y="81"/>
                    </a:lnTo>
                    <a:lnTo>
                      <a:pt x="359" y="83"/>
                    </a:lnTo>
                    <a:lnTo>
                      <a:pt x="340" y="86"/>
                    </a:lnTo>
                    <a:lnTo>
                      <a:pt x="331" y="86"/>
                    </a:lnTo>
                    <a:lnTo>
                      <a:pt x="323" y="86"/>
                    </a:lnTo>
                    <a:lnTo>
                      <a:pt x="320" y="86"/>
                    </a:lnTo>
                    <a:lnTo>
                      <a:pt x="317" y="85"/>
                    </a:lnTo>
                    <a:lnTo>
                      <a:pt x="314" y="83"/>
                    </a:lnTo>
                    <a:lnTo>
                      <a:pt x="311" y="81"/>
                    </a:lnTo>
                    <a:lnTo>
                      <a:pt x="305" y="86"/>
                    </a:lnTo>
                    <a:lnTo>
                      <a:pt x="298" y="89"/>
                    </a:lnTo>
                    <a:lnTo>
                      <a:pt x="291" y="92"/>
                    </a:lnTo>
                    <a:lnTo>
                      <a:pt x="285" y="93"/>
                    </a:lnTo>
                    <a:lnTo>
                      <a:pt x="275" y="93"/>
                    </a:lnTo>
                    <a:lnTo>
                      <a:pt x="265" y="93"/>
                    </a:lnTo>
                    <a:lnTo>
                      <a:pt x="258" y="93"/>
                    </a:lnTo>
                    <a:lnTo>
                      <a:pt x="252" y="93"/>
                    </a:lnTo>
                    <a:lnTo>
                      <a:pt x="251" y="83"/>
                    </a:lnTo>
                    <a:lnTo>
                      <a:pt x="249" y="73"/>
                    </a:lnTo>
                    <a:lnTo>
                      <a:pt x="244" y="65"/>
                    </a:lnTo>
                    <a:lnTo>
                      <a:pt x="240" y="58"/>
                    </a:lnTo>
                    <a:lnTo>
                      <a:pt x="233" y="52"/>
                    </a:lnTo>
                    <a:lnTo>
                      <a:pt x="227" y="47"/>
                    </a:lnTo>
                    <a:lnTo>
                      <a:pt x="219" y="42"/>
                    </a:lnTo>
                    <a:lnTo>
                      <a:pt x="211" y="38"/>
                    </a:lnTo>
                    <a:lnTo>
                      <a:pt x="195" y="30"/>
                    </a:lnTo>
                    <a:lnTo>
                      <a:pt x="179" y="22"/>
                    </a:lnTo>
                    <a:lnTo>
                      <a:pt x="171" y="18"/>
                    </a:lnTo>
                    <a:lnTo>
                      <a:pt x="164" y="13"/>
                    </a:lnTo>
                    <a:lnTo>
                      <a:pt x="158" y="7"/>
                    </a:lnTo>
                    <a:lnTo>
                      <a:pt x="152" y="0"/>
                    </a:lnTo>
                    <a:lnTo>
                      <a:pt x="148" y="10"/>
                    </a:lnTo>
                    <a:lnTo>
                      <a:pt x="146" y="20"/>
                    </a:lnTo>
                    <a:lnTo>
                      <a:pt x="146" y="31"/>
                    </a:lnTo>
                    <a:lnTo>
                      <a:pt x="146" y="44"/>
                    </a:lnTo>
                    <a:lnTo>
                      <a:pt x="140" y="44"/>
                    </a:lnTo>
                    <a:lnTo>
                      <a:pt x="136" y="46"/>
                    </a:lnTo>
                    <a:lnTo>
                      <a:pt x="131" y="49"/>
                    </a:lnTo>
                    <a:lnTo>
                      <a:pt x="127" y="52"/>
                    </a:lnTo>
                    <a:lnTo>
                      <a:pt x="124" y="57"/>
                    </a:lnTo>
                    <a:lnTo>
                      <a:pt x="121" y="62"/>
                    </a:lnTo>
                    <a:lnTo>
                      <a:pt x="119" y="69"/>
                    </a:lnTo>
                    <a:lnTo>
                      <a:pt x="119" y="75"/>
                    </a:lnTo>
                    <a:lnTo>
                      <a:pt x="119" y="96"/>
                    </a:lnTo>
                    <a:lnTo>
                      <a:pt x="119" y="108"/>
                    </a:lnTo>
                    <a:lnTo>
                      <a:pt x="119" y="118"/>
                    </a:lnTo>
                    <a:lnTo>
                      <a:pt x="119" y="137"/>
                    </a:lnTo>
                    <a:lnTo>
                      <a:pt x="116" y="150"/>
                    </a:lnTo>
                    <a:lnTo>
                      <a:pt x="109" y="169"/>
                    </a:lnTo>
                    <a:lnTo>
                      <a:pt x="107" y="180"/>
                    </a:lnTo>
                    <a:lnTo>
                      <a:pt x="105" y="188"/>
                    </a:lnTo>
                    <a:lnTo>
                      <a:pt x="104" y="194"/>
                    </a:lnTo>
                    <a:lnTo>
                      <a:pt x="105" y="198"/>
                    </a:lnTo>
                    <a:lnTo>
                      <a:pt x="99" y="197"/>
                    </a:lnTo>
                    <a:lnTo>
                      <a:pt x="93" y="194"/>
                    </a:lnTo>
                    <a:lnTo>
                      <a:pt x="90" y="193"/>
                    </a:lnTo>
                    <a:lnTo>
                      <a:pt x="87" y="190"/>
                    </a:lnTo>
                    <a:lnTo>
                      <a:pt x="86" y="188"/>
                    </a:lnTo>
                    <a:lnTo>
                      <a:pt x="85" y="186"/>
                    </a:lnTo>
                    <a:lnTo>
                      <a:pt x="80" y="186"/>
                    </a:lnTo>
                    <a:lnTo>
                      <a:pt x="74" y="185"/>
                    </a:lnTo>
                    <a:lnTo>
                      <a:pt x="70" y="184"/>
                    </a:lnTo>
                    <a:lnTo>
                      <a:pt x="67" y="182"/>
                    </a:lnTo>
                    <a:lnTo>
                      <a:pt x="63" y="179"/>
                    </a:lnTo>
                    <a:lnTo>
                      <a:pt x="60" y="176"/>
                    </a:lnTo>
                    <a:lnTo>
                      <a:pt x="58" y="173"/>
                    </a:lnTo>
                    <a:lnTo>
                      <a:pt x="57" y="169"/>
                    </a:lnTo>
                    <a:lnTo>
                      <a:pt x="54" y="161"/>
                    </a:lnTo>
                    <a:lnTo>
                      <a:pt x="52" y="152"/>
                    </a:lnTo>
                    <a:lnTo>
                      <a:pt x="52" y="142"/>
                    </a:lnTo>
                    <a:lnTo>
                      <a:pt x="52" y="131"/>
                    </a:lnTo>
                    <a:lnTo>
                      <a:pt x="52" y="119"/>
                    </a:lnTo>
                    <a:lnTo>
                      <a:pt x="54" y="109"/>
                    </a:lnTo>
                    <a:lnTo>
                      <a:pt x="56" y="100"/>
                    </a:lnTo>
                    <a:lnTo>
                      <a:pt x="59" y="91"/>
                    </a:lnTo>
                    <a:lnTo>
                      <a:pt x="65" y="76"/>
                    </a:lnTo>
                    <a:lnTo>
                      <a:pt x="73" y="61"/>
                    </a:lnTo>
                    <a:lnTo>
                      <a:pt x="81" y="49"/>
                    </a:lnTo>
                    <a:lnTo>
                      <a:pt x="89" y="36"/>
                    </a:lnTo>
                    <a:lnTo>
                      <a:pt x="92" y="29"/>
                    </a:lnTo>
                    <a:lnTo>
                      <a:pt x="95" y="22"/>
                    </a:lnTo>
                    <a:lnTo>
                      <a:pt x="97" y="15"/>
                    </a:lnTo>
                    <a:lnTo>
                      <a:pt x="98" y="7"/>
                    </a:lnTo>
                    <a:lnTo>
                      <a:pt x="85" y="12"/>
                    </a:lnTo>
                    <a:lnTo>
                      <a:pt x="73" y="18"/>
                    </a:lnTo>
                    <a:lnTo>
                      <a:pt x="62" y="24"/>
                    </a:lnTo>
                    <a:lnTo>
                      <a:pt x="52" y="30"/>
                    </a:lnTo>
                    <a:lnTo>
                      <a:pt x="43" y="37"/>
                    </a:lnTo>
                    <a:lnTo>
                      <a:pt x="35" y="44"/>
                    </a:lnTo>
                    <a:lnTo>
                      <a:pt x="28" y="52"/>
                    </a:lnTo>
                    <a:lnTo>
                      <a:pt x="22" y="60"/>
                    </a:lnTo>
                    <a:lnTo>
                      <a:pt x="16" y="70"/>
                    </a:lnTo>
                    <a:lnTo>
                      <a:pt x="12" y="79"/>
                    </a:lnTo>
                    <a:lnTo>
                      <a:pt x="7" y="89"/>
                    </a:lnTo>
                    <a:lnTo>
                      <a:pt x="4" y="99"/>
                    </a:lnTo>
                    <a:lnTo>
                      <a:pt x="2" y="109"/>
                    </a:lnTo>
                    <a:lnTo>
                      <a:pt x="1" y="120"/>
                    </a:lnTo>
                    <a:lnTo>
                      <a:pt x="0" y="131"/>
                    </a:lnTo>
                    <a:lnTo>
                      <a:pt x="0" y="14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51" name="Freeform 193"/>
            <p:cNvSpPr>
              <a:spLocks/>
            </p:cNvSpPr>
            <p:nvPr>
              <p:custDataLst>
                <p:tags r:id="rId26"/>
              </p:custDataLst>
            </p:nvPr>
          </p:nvSpPr>
          <p:spPr bwMode="auto">
            <a:xfrm>
              <a:off x="339516" y="1491630"/>
              <a:ext cx="1146781" cy="747724"/>
            </a:xfrm>
            <a:custGeom>
              <a:avLst/>
              <a:gdLst>
                <a:gd name="T0" fmla="*/ 541201 w 1535"/>
                <a:gd name="T1" fmla="*/ 484624 h 1109"/>
                <a:gd name="T2" fmla="*/ 565583 w 1535"/>
                <a:gd name="T3" fmla="*/ 514487 h 1109"/>
                <a:gd name="T4" fmla="*/ 531186 w 1535"/>
                <a:gd name="T5" fmla="*/ 523394 h 1109"/>
                <a:gd name="T6" fmla="*/ 512464 w 1535"/>
                <a:gd name="T7" fmla="*/ 573690 h 1109"/>
                <a:gd name="T8" fmla="*/ 463700 w 1535"/>
                <a:gd name="T9" fmla="*/ 527061 h 1109"/>
                <a:gd name="T10" fmla="*/ 432786 w 1535"/>
                <a:gd name="T11" fmla="*/ 530205 h 1109"/>
                <a:gd name="T12" fmla="*/ 397519 w 1535"/>
                <a:gd name="T13" fmla="*/ 544351 h 1109"/>
                <a:gd name="T14" fmla="*/ 342223 w 1535"/>
                <a:gd name="T15" fmla="*/ 508724 h 1109"/>
                <a:gd name="T16" fmla="*/ 282138 w 1535"/>
                <a:gd name="T17" fmla="*/ 480433 h 1109"/>
                <a:gd name="T18" fmla="*/ 256014 w 1535"/>
                <a:gd name="T19" fmla="*/ 462620 h 1109"/>
                <a:gd name="T20" fmla="*/ 233809 w 1535"/>
                <a:gd name="T21" fmla="*/ 437471 h 1109"/>
                <a:gd name="T22" fmla="*/ 211168 w 1535"/>
                <a:gd name="T23" fmla="*/ 432756 h 1109"/>
                <a:gd name="T24" fmla="*/ 191140 w 1535"/>
                <a:gd name="T25" fmla="*/ 396606 h 1109"/>
                <a:gd name="T26" fmla="*/ 203331 w 1535"/>
                <a:gd name="T27" fmla="*/ 369362 h 1109"/>
                <a:gd name="T28" fmla="*/ 195929 w 1535"/>
                <a:gd name="T29" fmla="*/ 314875 h 1109"/>
                <a:gd name="T30" fmla="*/ 153260 w 1535"/>
                <a:gd name="T31" fmla="*/ 245194 h 1109"/>
                <a:gd name="T32" fmla="*/ 132361 w 1535"/>
                <a:gd name="T33" fmla="*/ 223189 h 1109"/>
                <a:gd name="T34" fmla="*/ 127572 w 1535"/>
                <a:gd name="T35" fmla="*/ 193326 h 1109"/>
                <a:gd name="T36" fmla="*/ 94482 w 1535"/>
                <a:gd name="T37" fmla="*/ 129932 h 1109"/>
                <a:gd name="T38" fmla="*/ 72712 w 1535"/>
                <a:gd name="T39" fmla="*/ 38770 h 1109"/>
                <a:gd name="T40" fmla="*/ 36573 w 1535"/>
                <a:gd name="T41" fmla="*/ 54487 h 1109"/>
                <a:gd name="T42" fmla="*/ 49200 w 1535"/>
                <a:gd name="T43" fmla="*/ 116310 h 1109"/>
                <a:gd name="T44" fmla="*/ 65310 w 1535"/>
                <a:gd name="T45" fmla="*/ 170797 h 1109"/>
                <a:gd name="T46" fmla="*/ 85338 w 1535"/>
                <a:gd name="T47" fmla="*/ 210615 h 1109"/>
                <a:gd name="T48" fmla="*/ 87080 w 1535"/>
                <a:gd name="T49" fmla="*/ 243622 h 1109"/>
                <a:gd name="T50" fmla="*/ 92740 w 1535"/>
                <a:gd name="T51" fmla="*/ 274533 h 1109"/>
                <a:gd name="T52" fmla="*/ 112768 w 1535"/>
                <a:gd name="T53" fmla="*/ 299157 h 1109"/>
                <a:gd name="T54" fmla="*/ 93175 w 1535"/>
                <a:gd name="T55" fmla="*/ 312255 h 1109"/>
                <a:gd name="T56" fmla="*/ 84032 w 1535"/>
                <a:gd name="T57" fmla="*/ 283964 h 1109"/>
                <a:gd name="T58" fmla="*/ 52248 w 1535"/>
                <a:gd name="T59" fmla="*/ 248337 h 1109"/>
                <a:gd name="T60" fmla="*/ 63568 w 1535"/>
                <a:gd name="T61" fmla="*/ 220046 h 1109"/>
                <a:gd name="T62" fmla="*/ 38750 w 1535"/>
                <a:gd name="T63" fmla="*/ 191754 h 1109"/>
                <a:gd name="T64" fmla="*/ 11756 w 1535"/>
                <a:gd name="T65" fmla="*/ 160843 h 1109"/>
                <a:gd name="T66" fmla="*/ 28301 w 1535"/>
                <a:gd name="T67" fmla="*/ 151412 h 1109"/>
                <a:gd name="T68" fmla="*/ 27866 w 1535"/>
                <a:gd name="T69" fmla="*/ 117882 h 1109"/>
                <a:gd name="T70" fmla="*/ 2612 w 1535"/>
                <a:gd name="T71" fmla="*/ 61298 h 1109"/>
                <a:gd name="T72" fmla="*/ 16545 w 1535"/>
                <a:gd name="T73" fmla="*/ 2620 h 1109"/>
                <a:gd name="T74" fmla="*/ 91869 w 1535"/>
                <a:gd name="T75" fmla="*/ 9431 h 1109"/>
                <a:gd name="T76" fmla="*/ 157179 w 1535"/>
                <a:gd name="T77" fmla="*/ 39818 h 1109"/>
                <a:gd name="T78" fmla="*/ 216829 w 1535"/>
                <a:gd name="T79" fmla="*/ 28815 h 1109"/>
                <a:gd name="T80" fmla="*/ 258191 w 1535"/>
                <a:gd name="T81" fmla="*/ 28292 h 1109"/>
                <a:gd name="T82" fmla="*/ 275607 w 1535"/>
                <a:gd name="T83" fmla="*/ 57631 h 1109"/>
                <a:gd name="T84" fmla="*/ 304779 w 1535"/>
                <a:gd name="T85" fmla="*/ 112642 h 1109"/>
                <a:gd name="T86" fmla="*/ 326549 w 1535"/>
                <a:gd name="T87" fmla="*/ 100592 h 1109"/>
                <a:gd name="T88" fmla="*/ 357898 w 1535"/>
                <a:gd name="T89" fmla="*/ 92210 h 1109"/>
                <a:gd name="T90" fmla="*/ 382715 w 1535"/>
                <a:gd name="T91" fmla="*/ 127836 h 1109"/>
                <a:gd name="T92" fmla="*/ 394036 w 1535"/>
                <a:gd name="T93" fmla="*/ 189658 h 1109"/>
                <a:gd name="T94" fmla="*/ 419724 w 1535"/>
                <a:gd name="T95" fmla="*/ 212187 h 1109"/>
                <a:gd name="T96" fmla="*/ 425385 w 1535"/>
                <a:gd name="T97" fmla="*/ 238907 h 1109"/>
                <a:gd name="T98" fmla="*/ 405356 w 1535"/>
                <a:gd name="T99" fmla="*/ 257768 h 1109"/>
                <a:gd name="T100" fmla="*/ 399261 w 1535"/>
                <a:gd name="T101" fmla="*/ 332164 h 1109"/>
                <a:gd name="T102" fmla="*/ 416241 w 1535"/>
                <a:gd name="T103" fmla="*/ 414419 h 1109"/>
                <a:gd name="T104" fmla="*/ 458910 w 1535"/>
                <a:gd name="T105" fmla="*/ 459476 h 1109"/>
                <a:gd name="T106" fmla="*/ 507675 w 1535"/>
                <a:gd name="T107" fmla="*/ 444806 h 1109"/>
                <a:gd name="T108" fmla="*/ 543813 w 1535"/>
                <a:gd name="T109" fmla="*/ 445330 h 1109"/>
                <a:gd name="T110" fmla="*/ 564277 w 1535"/>
                <a:gd name="T111" fmla="*/ 388747 h 1109"/>
                <a:gd name="T112" fmla="*/ 581693 w 1535"/>
                <a:gd name="T113" fmla="*/ 363075 h 1109"/>
                <a:gd name="T114" fmla="*/ 655710 w 1535"/>
                <a:gd name="T115" fmla="*/ 355216 h 1109"/>
                <a:gd name="T116" fmla="*/ 654404 w 1535"/>
                <a:gd name="T117" fmla="*/ 381936 h 1109"/>
                <a:gd name="T118" fmla="*/ 639165 w 1535"/>
                <a:gd name="T119" fmla="*/ 430137 h 1109"/>
                <a:gd name="T120" fmla="*/ 596061 w 1535"/>
                <a:gd name="T121" fmla="*/ 465239 h 11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5" h="1109">
                  <a:moveTo>
                    <a:pt x="1336" y="888"/>
                  </a:moveTo>
                  <a:lnTo>
                    <a:pt x="1319" y="891"/>
                  </a:lnTo>
                  <a:lnTo>
                    <a:pt x="1287" y="901"/>
                  </a:lnTo>
                  <a:lnTo>
                    <a:pt x="1270" y="907"/>
                  </a:lnTo>
                  <a:lnTo>
                    <a:pt x="1256" y="913"/>
                  </a:lnTo>
                  <a:lnTo>
                    <a:pt x="1251" y="916"/>
                  </a:lnTo>
                  <a:lnTo>
                    <a:pt x="1246" y="919"/>
                  </a:lnTo>
                  <a:lnTo>
                    <a:pt x="1244" y="922"/>
                  </a:lnTo>
                  <a:lnTo>
                    <a:pt x="1243" y="925"/>
                  </a:lnTo>
                  <a:lnTo>
                    <a:pt x="1243" y="929"/>
                  </a:lnTo>
                  <a:lnTo>
                    <a:pt x="1244" y="933"/>
                  </a:lnTo>
                  <a:lnTo>
                    <a:pt x="1246" y="937"/>
                  </a:lnTo>
                  <a:lnTo>
                    <a:pt x="1248" y="940"/>
                  </a:lnTo>
                  <a:lnTo>
                    <a:pt x="1255" y="946"/>
                  </a:lnTo>
                  <a:lnTo>
                    <a:pt x="1263" y="951"/>
                  </a:lnTo>
                  <a:lnTo>
                    <a:pt x="1282" y="961"/>
                  </a:lnTo>
                  <a:lnTo>
                    <a:pt x="1302" y="973"/>
                  </a:lnTo>
                  <a:lnTo>
                    <a:pt x="1299" y="982"/>
                  </a:lnTo>
                  <a:lnTo>
                    <a:pt x="1294" y="988"/>
                  </a:lnTo>
                  <a:lnTo>
                    <a:pt x="1289" y="993"/>
                  </a:lnTo>
                  <a:lnTo>
                    <a:pt x="1282" y="996"/>
                  </a:lnTo>
                  <a:lnTo>
                    <a:pt x="1275" y="998"/>
                  </a:lnTo>
                  <a:lnTo>
                    <a:pt x="1267" y="999"/>
                  </a:lnTo>
                  <a:lnTo>
                    <a:pt x="1258" y="999"/>
                  </a:lnTo>
                  <a:lnTo>
                    <a:pt x="1251" y="999"/>
                  </a:lnTo>
                  <a:lnTo>
                    <a:pt x="1234" y="999"/>
                  </a:lnTo>
                  <a:lnTo>
                    <a:pt x="1220" y="999"/>
                  </a:lnTo>
                  <a:lnTo>
                    <a:pt x="1213" y="1000"/>
                  </a:lnTo>
                  <a:lnTo>
                    <a:pt x="1209" y="1002"/>
                  </a:lnTo>
                  <a:lnTo>
                    <a:pt x="1204" y="1006"/>
                  </a:lnTo>
                  <a:lnTo>
                    <a:pt x="1203" y="1011"/>
                  </a:lnTo>
                  <a:lnTo>
                    <a:pt x="1193" y="1036"/>
                  </a:lnTo>
                  <a:lnTo>
                    <a:pt x="1185" y="1058"/>
                  </a:lnTo>
                  <a:lnTo>
                    <a:pt x="1181" y="1069"/>
                  </a:lnTo>
                  <a:lnTo>
                    <a:pt x="1178" y="1080"/>
                  </a:lnTo>
                  <a:lnTo>
                    <a:pt x="1177" y="1095"/>
                  </a:lnTo>
                  <a:lnTo>
                    <a:pt x="1176" y="1109"/>
                  </a:lnTo>
                  <a:lnTo>
                    <a:pt x="1165" y="1100"/>
                  </a:lnTo>
                  <a:lnTo>
                    <a:pt x="1153" y="1091"/>
                  </a:lnTo>
                  <a:lnTo>
                    <a:pt x="1141" y="1081"/>
                  </a:lnTo>
                  <a:lnTo>
                    <a:pt x="1130" y="1072"/>
                  </a:lnTo>
                  <a:lnTo>
                    <a:pt x="1112" y="1051"/>
                  </a:lnTo>
                  <a:lnTo>
                    <a:pt x="1090" y="1026"/>
                  </a:lnTo>
                  <a:lnTo>
                    <a:pt x="1078" y="1015"/>
                  </a:lnTo>
                  <a:lnTo>
                    <a:pt x="1065" y="1006"/>
                  </a:lnTo>
                  <a:lnTo>
                    <a:pt x="1058" y="1003"/>
                  </a:lnTo>
                  <a:lnTo>
                    <a:pt x="1052" y="1001"/>
                  </a:lnTo>
                  <a:lnTo>
                    <a:pt x="1044" y="999"/>
                  </a:lnTo>
                  <a:lnTo>
                    <a:pt x="1036" y="998"/>
                  </a:lnTo>
                  <a:lnTo>
                    <a:pt x="1028" y="999"/>
                  </a:lnTo>
                  <a:lnTo>
                    <a:pt x="1019" y="1000"/>
                  </a:lnTo>
                  <a:lnTo>
                    <a:pt x="1011" y="1002"/>
                  </a:lnTo>
                  <a:lnTo>
                    <a:pt x="1006" y="1005"/>
                  </a:lnTo>
                  <a:lnTo>
                    <a:pt x="994" y="1012"/>
                  </a:lnTo>
                  <a:lnTo>
                    <a:pt x="984" y="1020"/>
                  </a:lnTo>
                  <a:lnTo>
                    <a:pt x="974" y="1027"/>
                  </a:lnTo>
                  <a:lnTo>
                    <a:pt x="962" y="1035"/>
                  </a:lnTo>
                  <a:lnTo>
                    <a:pt x="955" y="1038"/>
                  </a:lnTo>
                  <a:lnTo>
                    <a:pt x="949" y="1040"/>
                  </a:lnTo>
                  <a:lnTo>
                    <a:pt x="940" y="1041"/>
                  </a:lnTo>
                  <a:lnTo>
                    <a:pt x="930" y="1042"/>
                  </a:lnTo>
                  <a:lnTo>
                    <a:pt x="922" y="1041"/>
                  </a:lnTo>
                  <a:lnTo>
                    <a:pt x="913" y="1039"/>
                  </a:lnTo>
                  <a:lnTo>
                    <a:pt x="902" y="1037"/>
                  </a:lnTo>
                  <a:lnTo>
                    <a:pt x="891" y="1032"/>
                  </a:lnTo>
                  <a:lnTo>
                    <a:pt x="868" y="1023"/>
                  </a:lnTo>
                  <a:lnTo>
                    <a:pt x="845" y="1011"/>
                  </a:lnTo>
                  <a:lnTo>
                    <a:pt x="823" y="999"/>
                  </a:lnTo>
                  <a:lnTo>
                    <a:pt x="805" y="987"/>
                  </a:lnTo>
                  <a:lnTo>
                    <a:pt x="797" y="982"/>
                  </a:lnTo>
                  <a:lnTo>
                    <a:pt x="790" y="976"/>
                  </a:lnTo>
                  <a:lnTo>
                    <a:pt x="786" y="971"/>
                  </a:lnTo>
                  <a:lnTo>
                    <a:pt x="784" y="967"/>
                  </a:lnTo>
                  <a:lnTo>
                    <a:pt x="731" y="973"/>
                  </a:lnTo>
                  <a:lnTo>
                    <a:pt x="714" y="962"/>
                  </a:lnTo>
                  <a:lnTo>
                    <a:pt x="697" y="953"/>
                  </a:lnTo>
                  <a:lnTo>
                    <a:pt x="680" y="945"/>
                  </a:lnTo>
                  <a:lnTo>
                    <a:pt x="658" y="937"/>
                  </a:lnTo>
                  <a:lnTo>
                    <a:pt x="653" y="932"/>
                  </a:lnTo>
                  <a:lnTo>
                    <a:pt x="650" y="925"/>
                  </a:lnTo>
                  <a:lnTo>
                    <a:pt x="648" y="917"/>
                  </a:lnTo>
                  <a:lnTo>
                    <a:pt x="644" y="910"/>
                  </a:lnTo>
                  <a:lnTo>
                    <a:pt x="642" y="904"/>
                  </a:lnTo>
                  <a:lnTo>
                    <a:pt x="639" y="898"/>
                  </a:lnTo>
                  <a:lnTo>
                    <a:pt x="638" y="896"/>
                  </a:lnTo>
                  <a:lnTo>
                    <a:pt x="636" y="895"/>
                  </a:lnTo>
                  <a:lnTo>
                    <a:pt x="633" y="894"/>
                  </a:lnTo>
                  <a:lnTo>
                    <a:pt x="631" y="894"/>
                  </a:lnTo>
                  <a:lnTo>
                    <a:pt x="607" y="887"/>
                  </a:lnTo>
                  <a:lnTo>
                    <a:pt x="588" y="883"/>
                  </a:lnTo>
                  <a:lnTo>
                    <a:pt x="575" y="882"/>
                  </a:lnTo>
                  <a:lnTo>
                    <a:pt x="565" y="880"/>
                  </a:lnTo>
                  <a:lnTo>
                    <a:pt x="561" y="879"/>
                  </a:lnTo>
                  <a:lnTo>
                    <a:pt x="558" y="877"/>
                  </a:lnTo>
                  <a:lnTo>
                    <a:pt x="554" y="874"/>
                  </a:lnTo>
                  <a:lnTo>
                    <a:pt x="551" y="870"/>
                  </a:lnTo>
                  <a:lnTo>
                    <a:pt x="546" y="857"/>
                  </a:lnTo>
                  <a:lnTo>
                    <a:pt x="538" y="838"/>
                  </a:lnTo>
                  <a:lnTo>
                    <a:pt x="537" y="835"/>
                  </a:lnTo>
                  <a:lnTo>
                    <a:pt x="535" y="833"/>
                  </a:lnTo>
                  <a:lnTo>
                    <a:pt x="532" y="831"/>
                  </a:lnTo>
                  <a:lnTo>
                    <a:pt x="530" y="829"/>
                  </a:lnTo>
                  <a:lnTo>
                    <a:pt x="524" y="828"/>
                  </a:lnTo>
                  <a:lnTo>
                    <a:pt x="517" y="828"/>
                  </a:lnTo>
                  <a:lnTo>
                    <a:pt x="509" y="828"/>
                  </a:lnTo>
                  <a:lnTo>
                    <a:pt x="501" y="828"/>
                  </a:lnTo>
                  <a:lnTo>
                    <a:pt x="493" y="828"/>
                  </a:lnTo>
                  <a:lnTo>
                    <a:pt x="485" y="826"/>
                  </a:lnTo>
                  <a:lnTo>
                    <a:pt x="480" y="822"/>
                  </a:lnTo>
                  <a:lnTo>
                    <a:pt x="472" y="816"/>
                  </a:lnTo>
                  <a:lnTo>
                    <a:pt x="464" y="806"/>
                  </a:lnTo>
                  <a:lnTo>
                    <a:pt x="457" y="796"/>
                  </a:lnTo>
                  <a:lnTo>
                    <a:pt x="450" y="784"/>
                  </a:lnTo>
                  <a:lnTo>
                    <a:pt x="445" y="773"/>
                  </a:lnTo>
                  <a:lnTo>
                    <a:pt x="442" y="768"/>
                  </a:lnTo>
                  <a:lnTo>
                    <a:pt x="440" y="762"/>
                  </a:lnTo>
                  <a:lnTo>
                    <a:pt x="439" y="757"/>
                  </a:lnTo>
                  <a:lnTo>
                    <a:pt x="439" y="751"/>
                  </a:lnTo>
                  <a:lnTo>
                    <a:pt x="439" y="747"/>
                  </a:lnTo>
                  <a:lnTo>
                    <a:pt x="440" y="743"/>
                  </a:lnTo>
                  <a:lnTo>
                    <a:pt x="441" y="739"/>
                  </a:lnTo>
                  <a:lnTo>
                    <a:pt x="443" y="735"/>
                  </a:lnTo>
                  <a:lnTo>
                    <a:pt x="449" y="728"/>
                  </a:lnTo>
                  <a:lnTo>
                    <a:pt x="456" y="720"/>
                  </a:lnTo>
                  <a:lnTo>
                    <a:pt x="461" y="713"/>
                  </a:lnTo>
                  <a:lnTo>
                    <a:pt x="467" y="705"/>
                  </a:lnTo>
                  <a:lnTo>
                    <a:pt x="469" y="700"/>
                  </a:lnTo>
                  <a:lnTo>
                    <a:pt x="471" y="694"/>
                  </a:lnTo>
                  <a:lnTo>
                    <a:pt x="472" y="689"/>
                  </a:lnTo>
                  <a:lnTo>
                    <a:pt x="472" y="684"/>
                  </a:lnTo>
                  <a:lnTo>
                    <a:pt x="471" y="664"/>
                  </a:lnTo>
                  <a:lnTo>
                    <a:pt x="468" y="647"/>
                  </a:lnTo>
                  <a:lnTo>
                    <a:pt x="463" y="630"/>
                  </a:lnTo>
                  <a:lnTo>
                    <a:pt x="457" y="615"/>
                  </a:lnTo>
                  <a:lnTo>
                    <a:pt x="450" y="601"/>
                  </a:lnTo>
                  <a:lnTo>
                    <a:pt x="441" y="589"/>
                  </a:lnTo>
                  <a:lnTo>
                    <a:pt x="431" y="576"/>
                  </a:lnTo>
                  <a:lnTo>
                    <a:pt x="423" y="565"/>
                  </a:lnTo>
                  <a:lnTo>
                    <a:pt x="402" y="543"/>
                  </a:lnTo>
                  <a:lnTo>
                    <a:pt x="382" y="520"/>
                  </a:lnTo>
                  <a:lnTo>
                    <a:pt x="373" y="509"/>
                  </a:lnTo>
                  <a:lnTo>
                    <a:pt x="366" y="496"/>
                  </a:lnTo>
                  <a:lnTo>
                    <a:pt x="358" y="483"/>
                  </a:lnTo>
                  <a:lnTo>
                    <a:pt x="352" y="468"/>
                  </a:lnTo>
                  <a:lnTo>
                    <a:pt x="350" y="464"/>
                  </a:lnTo>
                  <a:lnTo>
                    <a:pt x="348" y="460"/>
                  </a:lnTo>
                  <a:lnTo>
                    <a:pt x="345" y="456"/>
                  </a:lnTo>
                  <a:lnTo>
                    <a:pt x="341" y="453"/>
                  </a:lnTo>
                  <a:lnTo>
                    <a:pt x="333" y="447"/>
                  </a:lnTo>
                  <a:lnTo>
                    <a:pt x="324" y="441"/>
                  </a:lnTo>
                  <a:lnTo>
                    <a:pt x="314" y="435"/>
                  </a:lnTo>
                  <a:lnTo>
                    <a:pt x="306" y="429"/>
                  </a:lnTo>
                  <a:lnTo>
                    <a:pt x="304" y="426"/>
                  </a:lnTo>
                  <a:lnTo>
                    <a:pt x="301" y="422"/>
                  </a:lnTo>
                  <a:lnTo>
                    <a:pt x="300" y="417"/>
                  </a:lnTo>
                  <a:lnTo>
                    <a:pt x="300" y="413"/>
                  </a:lnTo>
                  <a:lnTo>
                    <a:pt x="306" y="404"/>
                  </a:lnTo>
                  <a:lnTo>
                    <a:pt x="313" y="394"/>
                  </a:lnTo>
                  <a:lnTo>
                    <a:pt x="306" y="391"/>
                  </a:lnTo>
                  <a:lnTo>
                    <a:pt x="300" y="388"/>
                  </a:lnTo>
                  <a:lnTo>
                    <a:pt x="297" y="380"/>
                  </a:lnTo>
                  <a:lnTo>
                    <a:pt x="293" y="369"/>
                  </a:lnTo>
                  <a:lnTo>
                    <a:pt x="286" y="356"/>
                  </a:lnTo>
                  <a:lnTo>
                    <a:pt x="279" y="344"/>
                  </a:lnTo>
                  <a:lnTo>
                    <a:pt x="262" y="321"/>
                  </a:lnTo>
                  <a:lnTo>
                    <a:pt x="252" y="308"/>
                  </a:lnTo>
                  <a:lnTo>
                    <a:pt x="245" y="291"/>
                  </a:lnTo>
                  <a:lnTo>
                    <a:pt x="238" y="278"/>
                  </a:lnTo>
                  <a:lnTo>
                    <a:pt x="230" y="267"/>
                  </a:lnTo>
                  <a:lnTo>
                    <a:pt x="224" y="258"/>
                  </a:lnTo>
                  <a:lnTo>
                    <a:pt x="217" y="248"/>
                  </a:lnTo>
                  <a:lnTo>
                    <a:pt x="211" y="239"/>
                  </a:lnTo>
                  <a:lnTo>
                    <a:pt x="205" y="228"/>
                  </a:lnTo>
                  <a:lnTo>
                    <a:pt x="200" y="216"/>
                  </a:lnTo>
                  <a:lnTo>
                    <a:pt x="193" y="195"/>
                  </a:lnTo>
                  <a:lnTo>
                    <a:pt x="187" y="176"/>
                  </a:lnTo>
                  <a:lnTo>
                    <a:pt x="182" y="158"/>
                  </a:lnTo>
                  <a:lnTo>
                    <a:pt x="178" y="140"/>
                  </a:lnTo>
                  <a:lnTo>
                    <a:pt x="171" y="107"/>
                  </a:lnTo>
                  <a:lnTo>
                    <a:pt x="167" y="74"/>
                  </a:lnTo>
                  <a:lnTo>
                    <a:pt x="155" y="74"/>
                  </a:lnTo>
                  <a:lnTo>
                    <a:pt x="146" y="73"/>
                  </a:lnTo>
                  <a:lnTo>
                    <a:pt x="138" y="71"/>
                  </a:lnTo>
                  <a:lnTo>
                    <a:pt x="132" y="69"/>
                  </a:lnTo>
                  <a:lnTo>
                    <a:pt x="120" y="64"/>
                  </a:lnTo>
                  <a:lnTo>
                    <a:pt x="106" y="56"/>
                  </a:lnTo>
                  <a:lnTo>
                    <a:pt x="97" y="74"/>
                  </a:lnTo>
                  <a:lnTo>
                    <a:pt x="89" y="94"/>
                  </a:lnTo>
                  <a:lnTo>
                    <a:pt x="84" y="104"/>
                  </a:lnTo>
                  <a:lnTo>
                    <a:pt x="82" y="114"/>
                  </a:lnTo>
                  <a:lnTo>
                    <a:pt x="80" y="124"/>
                  </a:lnTo>
                  <a:lnTo>
                    <a:pt x="80" y="135"/>
                  </a:lnTo>
                  <a:lnTo>
                    <a:pt x="81" y="148"/>
                  </a:lnTo>
                  <a:lnTo>
                    <a:pt x="83" y="160"/>
                  </a:lnTo>
                  <a:lnTo>
                    <a:pt x="87" y="171"/>
                  </a:lnTo>
                  <a:lnTo>
                    <a:pt x="90" y="182"/>
                  </a:lnTo>
                  <a:lnTo>
                    <a:pt x="101" y="203"/>
                  </a:lnTo>
                  <a:lnTo>
                    <a:pt x="113" y="222"/>
                  </a:lnTo>
                  <a:lnTo>
                    <a:pt x="125" y="241"/>
                  </a:lnTo>
                  <a:lnTo>
                    <a:pt x="136" y="263"/>
                  </a:lnTo>
                  <a:lnTo>
                    <a:pt x="140" y="273"/>
                  </a:lnTo>
                  <a:lnTo>
                    <a:pt x="144" y="284"/>
                  </a:lnTo>
                  <a:lnTo>
                    <a:pt x="146" y="296"/>
                  </a:lnTo>
                  <a:lnTo>
                    <a:pt x="146" y="308"/>
                  </a:lnTo>
                  <a:lnTo>
                    <a:pt x="147" y="314"/>
                  </a:lnTo>
                  <a:lnTo>
                    <a:pt x="148" y="320"/>
                  </a:lnTo>
                  <a:lnTo>
                    <a:pt x="150" y="326"/>
                  </a:lnTo>
                  <a:lnTo>
                    <a:pt x="154" y="332"/>
                  </a:lnTo>
                  <a:lnTo>
                    <a:pt x="161" y="344"/>
                  </a:lnTo>
                  <a:lnTo>
                    <a:pt x="170" y="355"/>
                  </a:lnTo>
                  <a:lnTo>
                    <a:pt x="178" y="366"/>
                  </a:lnTo>
                  <a:lnTo>
                    <a:pt x="185" y="375"/>
                  </a:lnTo>
                  <a:lnTo>
                    <a:pt x="191" y="383"/>
                  </a:lnTo>
                  <a:lnTo>
                    <a:pt x="193" y="388"/>
                  </a:lnTo>
                  <a:lnTo>
                    <a:pt x="195" y="395"/>
                  </a:lnTo>
                  <a:lnTo>
                    <a:pt x="196" y="402"/>
                  </a:lnTo>
                  <a:lnTo>
                    <a:pt x="196" y="409"/>
                  </a:lnTo>
                  <a:lnTo>
                    <a:pt x="198" y="415"/>
                  </a:lnTo>
                  <a:lnTo>
                    <a:pt x="196" y="429"/>
                  </a:lnTo>
                  <a:lnTo>
                    <a:pt x="195" y="441"/>
                  </a:lnTo>
                  <a:lnTo>
                    <a:pt x="195" y="446"/>
                  </a:lnTo>
                  <a:lnTo>
                    <a:pt x="195" y="452"/>
                  </a:lnTo>
                  <a:lnTo>
                    <a:pt x="196" y="456"/>
                  </a:lnTo>
                  <a:lnTo>
                    <a:pt x="198" y="461"/>
                  </a:lnTo>
                  <a:lnTo>
                    <a:pt x="200" y="465"/>
                  </a:lnTo>
                  <a:lnTo>
                    <a:pt x="203" y="469"/>
                  </a:lnTo>
                  <a:lnTo>
                    <a:pt x="207" y="472"/>
                  </a:lnTo>
                  <a:lnTo>
                    <a:pt x="213" y="474"/>
                  </a:lnTo>
                  <a:lnTo>
                    <a:pt x="211" y="483"/>
                  </a:lnTo>
                  <a:lnTo>
                    <a:pt x="210" y="489"/>
                  </a:lnTo>
                  <a:lnTo>
                    <a:pt x="210" y="495"/>
                  </a:lnTo>
                  <a:lnTo>
                    <a:pt x="211" y="499"/>
                  </a:lnTo>
                  <a:lnTo>
                    <a:pt x="212" y="509"/>
                  </a:lnTo>
                  <a:lnTo>
                    <a:pt x="213" y="524"/>
                  </a:lnTo>
                  <a:lnTo>
                    <a:pt x="221" y="525"/>
                  </a:lnTo>
                  <a:lnTo>
                    <a:pt x="228" y="528"/>
                  </a:lnTo>
                  <a:lnTo>
                    <a:pt x="236" y="533"/>
                  </a:lnTo>
                  <a:lnTo>
                    <a:pt x="244" y="539"/>
                  </a:lnTo>
                  <a:lnTo>
                    <a:pt x="250" y="546"/>
                  </a:lnTo>
                  <a:lnTo>
                    <a:pt x="255" y="553"/>
                  </a:lnTo>
                  <a:lnTo>
                    <a:pt x="258" y="560"/>
                  </a:lnTo>
                  <a:lnTo>
                    <a:pt x="259" y="567"/>
                  </a:lnTo>
                  <a:lnTo>
                    <a:pt x="259" y="571"/>
                  </a:lnTo>
                  <a:lnTo>
                    <a:pt x="258" y="575"/>
                  </a:lnTo>
                  <a:lnTo>
                    <a:pt x="257" y="579"/>
                  </a:lnTo>
                  <a:lnTo>
                    <a:pt x="255" y="583"/>
                  </a:lnTo>
                  <a:lnTo>
                    <a:pt x="250" y="590"/>
                  </a:lnTo>
                  <a:lnTo>
                    <a:pt x="245" y="596"/>
                  </a:lnTo>
                  <a:lnTo>
                    <a:pt x="232" y="604"/>
                  </a:lnTo>
                  <a:lnTo>
                    <a:pt x="219" y="610"/>
                  </a:lnTo>
                  <a:lnTo>
                    <a:pt x="216" y="603"/>
                  </a:lnTo>
                  <a:lnTo>
                    <a:pt x="214" y="596"/>
                  </a:lnTo>
                  <a:lnTo>
                    <a:pt x="213" y="587"/>
                  </a:lnTo>
                  <a:lnTo>
                    <a:pt x="213" y="580"/>
                  </a:lnTo>
                  <a:lnTo>
                    <a:pt x="213" y="573"/>
                  </a:lnTo>
                  <a:lnTo>
                    <a:pt x="212" y="566"/>
                  </a:lnTo>
                  <a:lnTo>
                    <a:pt x="210" y="560"/>
                  </a:lnTo>
                  <a:lnTo>
                    <a:pt x="206" y="555"/>
                  </a:lnTo>
                  <a:lnTo>
                    <a:pt x="203" y="550"/>
                  </a:lnTo>
                  <a:lnTo>
                    <a:pt x="199" y="546"/>
                  </a:lnTo>
                  <a:lnTo>
                    <a:pt x="193" y="542"/>
                  </a:lnTo>
                  <a:lnTo>
                    <a:pt x="188" y="537"/>
                  </a:lnTo>
                  <a:lnTo>
                    <a:pt x="173" y="528"/>
                  </a:lnTo>
                  <a:lnTo>
                    <a:pt x="158" y="519"/>
                  </a:lnTo>
                  <a:lnTo>
                    <a:pt x="144" y="510"/>
                  </a:lnTo>
                  <a:lnTo>
                    <a:pt x="132" y="499"/>
                  </a:lnTo>
                  <a:lnTo>
                    <a:pt x="126" y="494"/>
                  </a:lnTo>
                  <a:lnTo>
                    <a:pt x="123" y="488"/>
                  </a:lnTo>
                  <a:lnTo>
                    <a:pt x="121" y="482"/>
                  </a:lnTo>
                  <a:lnTo>
                    <a:pt x="120" y="474"/>
                  </a:lnTo>
                  <a:lnTo>
                    <a:pt x="121" y="468"/>
                  </a:lnTo>
                  <a:lnTo>
                    <a:pt x="124" y="461"/>
                  </a:lnTo>
                  <a:lnTo>
                    <a:pt x="128" y="456"/>
                  </a:lnTo>
                  <a:lnTo>
                    <a:pt x="133" y="450"/>
                  </a:lnTo>
                  <a:lnTo>
                    <a:pt x="138" y="444"/>
                  </a:lnTo>
                  <a:lnTo>
                    <a:pt x="143" y="438"/>
                  </a:lnTo>
                  <a:lnTo>
                    <a:pt x="145" y="432"/>
                  </a:lnTo>
                  <a:lnTo>
                    <a:pt x="146" y="426"/>
                  </a:lnTo>
                  <a:lnTo>
                    <a:pt x="146" y="420"/>
                  </a:lnTo>
                  <a:lnTo>
                    <a:pt x="145" y="415"/>
                  </a:lnTo>
                  <a:lnTo>
                    <a:pt x="144" y="411"/>
                  </a:lnTo>
                  <a:lnTo>
                    <a:pt x="142" y="406"/>
                  </a:lnTo>
                  <a:lnTo>
                    <a:pt x="136" y="399"/>
                  </a:lnTo>
                  <a:lnTo>
                    <a:pt x="128" y="391"/>
                  </a:lnTo>
                  <a:lnTo>
                    <a:pt x="120" y="385"/>
                  </a:lnTo>
                  <a:lnTo>
                    <a:pt x="111" y="378"/>
                  </a:lnTo>
                  <a:lnTo>
                    <a:pt x="100" y="372"/>
                  </a:lnTo>
                  <a:lnTo>
                    <a:pt x="89" y="366"/>
                  </a:lnTo>
                  <a:lnTo>
                    <a:pt x="78" y="359"/>
                  </a:lnTo>
                  <a:lnTo>
                    <a:pt x="68" y="353"/>
                  </a:lnTo>
                  <a:lnTo>
                    <a:pt x="57" y="347"/>
                  </a:lnTo>
                  <a:lnTo>
                    <a:pt x="48" y="339"/>
                  </a:lnTo>
                  <a:lnTo>
                    <a:pt x="41" y="332"/>
                  </a:lnTo>
                  <a:lnTo>
                    <a:pt x="34" y="323"/>
                  </a:lnTo>
                  <a:lnTo>
                    <a:pt x="32" y="318"/>
                  </a:lnTo>
                  <a:lnTo>
                    <a:pt x="30" y="313"/>
                  </a:lnTo>
                  <a:lnTo>
                    <a:pt x="27" y="307"/>
                  </a:lnTo>
                  <a:lnTo>
                    <a:pt x="27" y="302"/>
                  </a:lnTo>
                  <a:lnTo>
                    <a:pt x="34" y="302"/>
                  </a:lnTo>
                  <a:lnTo>
                    <a:pt x="41" y="301"/>
                  </a:lnTo>
                  <a:lnTo>
                    <a:pt x="46" y="300"/>
                  </a:lnTo>
                  <a:lnTo>
                    <a:pt x="50" y="298"/>
                  </a:lnTo>
                  <a:lnTo>
                    <a:pt x="55" y="297"/>
                  </a:lnTo>
                  <a:lnTo>
                    <a:pt x="59" y="294"/>
                  </a:lnTo>
                  <a:lnTo>
                    <a:pt x="62" y="292"/>
                  </a:lnTo>
                  <a:lnTo>
                    <a:pt x="65" y="289"/>
                  </a:lnTo>
                  <a:lnTo>
                    <a:pt x="69" y="282"/>
                  </a:lnTo>
                  <a:lnTo>
                    <a:pt x="71" y="274"/>
                  </a:lnTo>
                  <a:lnTo>
                    <a:pt x="73" y="264"/>
                  </a:lnTo>
                  <a:lnTo>
                    <a:pt x="73" y="252"/>
                  </a:lnTo>
                  <a:lnTo>
                    <a:pt x="73" y="247"/>
                  </a:lnTo>
                  <a:lnTo>
                    <a:pt x="72" y="242"/>
                  </a:lnTo>
                  <a:lnTo>
                    <a:pt x="71" y="237"/>
                  </a:lnTo>
                  <a:lnTo>
                    <a:pt x="69" y="233"/>
                  </a:lnTo>
                  <a:lnTo>
                    <a:pt x="64" y="225"/>
                  </a:lnTo>
                  <a:lnTo>
                    <a:pt x="58" y="217"/>
                  </a:lnTo>
                  <a:lnTo>
                    <a:pt x="43" y="205"/>
                  </a:lnTo>
                  <a:lnTo>
                    <a:pt x="27" y="191"/>
                  </a:lnTo>
                  <a:lnTo>
                    <a:pt x="19" y="176"/>
                  </a:lnTo>
                  <a:lnTo>
                    <a:pt x="13" y="163"/>
                  </a:lnTo>
                  <a:lnTo>
                    <a:pt x="10" y="151"/>
                  </a:lnTo>
                  <a:lnTo>
                    <a:pt x="9" y="139"/>
                  </a:lnTo>
                  <a:lnTo>
                    <a:pt x="8" y="128"/>
                  </a:lnTo>
                  <a:lnTo>
                    <a:pt x="6" y="117"/>
                  </a:lnTo>
                  <a:lnTo>
                    <a:pt x="4" y="106"/>
                  </a:lnTo>
                  <a:lnTo>
                    <a:pt x="0" y="93"/>
                  </a:lnTo>
                  <a:lnTo>
                    <a:pt x="0" y="50"/>
                  </a:lnTo>
                  <a:lnTo>
                    <a:pt x="1" y="36"/>
                  </a:lnTo>
                  <a:lnTo>
                    <a:pt x="3" y="22"/>
                  </a:lnTo>
                  <a:lnTo>
                    <a:pt x="5" y="10"/>
                  </a:lnTo>
                  <a:lnTo>
                    <a:pt x="6" y="0"/>
                  </a:lnTo>
                  <a:lnTo>
                    <a:pt x="23" y="4"/>
                  </a:lnTo>
                  <a:lnTo>
                    <a:pt x="38" y="5"/>
                  </a:lnTo>
                  <a:lnTo>
                    <a:pt x="53" y="6"/>
                  </a:lnTo>
                  <a:lnTo>
                    <a:pt x="66" y="5"/>
                  </a:lnTo>
                  <a:lnTo>
                    <a:pt x="92" y="2"/>
                  </a:lnTo>
                  <a:lnTo>
                    <a:pt x="120" y="0"/>
                  </a:lnTo>
                  <a:lnTo>
                    <a:pt x="140" y="1"/>
                  </a:lnTo>
                  <a:lnTo>
                    <a:pt x="159" y="4"/>
                  </a:lnTo>
                  <a:lnTo>
                    <a:pt x="178" y="7"/>
                  </a:lnTo>
                  <a:lnTo>
                    <a:pt x="194" y="13"/>
                  </a:lnTo>
                  <a:lnTo>
                    <a:pt x="211" y="18"/>
                  </a:lnTo>
                  <a:lnTo>
                    <a:pt x="226" y="25"/>
                  </a:lnTo>
                  <a:lnTo>
                    <a:pt x="243" y="33"/>
                  </a:lnTo>
                  <a:lnTo>
                    <a:pt x="258" y="41"/>
                  </a:lnTo>
                  <a:lnTo>
                    <a:pt x="273" y="48"/>
                  </a:lnTo>
                  <a:lnTo>
                    <a:pt x="290" y="55"/>
                  </a:lnTo>
                  <a:lnTo>
                    <a:pt x="306" y="62"/>
                  </a:lnTo>
                  <a:lnTo>
                    <a:pt x="324" y="68"/>
                  </a:lnTo>
                  <a:lnTo>
                    <a:pt x="342" y="73"/>
                  </a:lnTo>
                  <a:lnTo>
                    <a:pt x="361" y="76"/>
                  </a:lnTo>
                  <a:lnTo>
                    <a:pt x="383" y="79"/>
                  </a:lnTo>
                  <a:lnTo>
                    <a:pt x="405" y="80"/>
                  </a:lnTo>
                  <a:lnTo>
                    <a:pt x="419" y="79"/>
                  </a:lnTo>
                  <a:lnTo>
                    <a:pt x="432" y="78"/>
                  </a:lnTo>
                  <a:lnTo>
                    <a:pt x="443" y="77"/>
                  </a:lnTo>
                  <a:lnTo>
                    <a:pt x="452" y="74"/>
                  </a:lnTo>
                  <a:lnTo>
                    <a:pt x="470" y="68"/>
                  </a:lnTo>
                  <a:lnTo>
                    <a:pt x="484" y="62"/>
                  </a:lnTo>
                  <a:lnTo>
                    <a:pt x="498" y="55"/>
                  </a:lnTo>
                  <a:lnTo>
                    <a:pt x="515" y="49"/>
                  </a:lnTo>
                  <a:lnTo>
                    <a:pt x="524" y="47"/>
                  </a:lnTo>
                  <a:lnTo>
                    <a:pt x="534" y="45"/>
                  </a:lnTo>
                  <a:lnTo>
                    <a:pt x="546" y="44"/>
                  </a:lnTo>
                  <a:lnTo>
                    <a:pt x="559" y="44"/>
                  </a:lnTo>
                  <a:lnTo>
                    <a:pt x="569" y="44"/>
                  </a:lnTo>
                  <a:lnTo>
                    <a:pt x="577" y="46"/>
                  </a:lnTo>
                  <a:lnTo>
                    <a:pt x="585" y="50"/>
                  </a:lnTo>
                  <a:lnTo>
                    <a:pt x="593" y="54"/>
                  </a:lnTo>
                  <a:lnTo>
                    <a:pt x="598" y="59"/>
                  </a:lnTo>
                  <a:lnTo>
                    <a:pt x="603" y="65"/>
                  </a:lnTo>
                  <a:lnTo>
                    <a:pt x="607" y="71"/>
                  </a:lnTo>
                  <a:lnTo>
                    <a:pt x="610" y="77"/>
                  </a:lnTo>
                  <a:lnTo>
                    <a:pt x="617" y="90"/>
                  </a:lnTo>
                  <a:lnTo>
                    <a:pt x="622" y="101"/>
                  </a:lnTo>
                  <a:lnTo>
                    <a:pt x="626" y="105"/>
                  </a:lnTo>
                  <a:lnTo>
                    <a:pt x="629" y="108"/>
                  </a:lnTo>
                  <a:lnTo>
                    <a:pt x="633" y="110"/>
                  </a:lnTo>
                  <a:lnTo>
                    <a:pt x="638" y="111"/>
                  </a:lnTo>
                  <a:lnTo>
                    <a:pt x="642" y="121"/>
                  </a:lnTo>
                  <a:lnTo>
                    <a:pt x="649" y="134"/>
                  </a:lnTo>
                  <a:lnTo>
                    <a:pt x="658" y="151"/>
                  </a:lnTo>
                  <a:lnTo>
                    <a:pt x="667" y="169"/>
                  </a:lnTo>
                  <a:lnTo>
                    <a:pt x="678" y="186"/>
                  </a:lnTo>
                  <a:lnTo>
                    <a:pt x="689" y="202"/>
                  </a:lnTo>
                  <a:lnTo>
                    <a:pt x="695" y="209"/>
                  </a:lnTo>
                  <a:lnTo>
                    <a:pt x="700" y="215"/>
                  </a:lnTo>
                  <a:lnTo>
                    <a:pt x="706" y="219"/>
                  </a:lnTo>
                  <a:lnTo>
                    <a:pt x="711" y="222"/>
                  </a:lnTo>
                  <a:lnTo>
                    <a:pt x="738" y="222"/>
                  </a:lnTo>
                  <a:lnTo>
                    <a:pt x="738" y="217"/>
                  </a:lnTo>
                  <a:lnTo>
                    <a:pt x="739" y="211"/>
                  </a:lnTo>
                  <a:lnTo>
                    <a:pt x="741" y="206"/>
                  </a:lnTo>
                  <a:lnTo>
                    <a:pt x="743" y="202"/>
                  </a:lnTo>
                  <a:lnTo>
                    <a:pt x="747" y="196"/>
                  </a:lnTo>
                  <a:lnTo>
                    <a:pt x="750" y="192"/>
                  </a:lnTo>
                  <a:lnTo>
                    <a:pt x="754" y="189"/>
                  </a:lnTo>
                  <a:lnTo>
                    <a:pt x="759" y="185"/>
                  </a:lnTo>
                  <a:lnTo>
                    <a:pt x="768" y="180"/>
                  </a:lnTo>
                  <a:lnTo>
                    <a:pt x="779" y="176"/>
                  </a:lnTo>
                  <a:lnTo>
                    <a:pt x="792" y="173"/>
                  </a:lnTo>
                  <a:lnTo>
                    <a:pt x="805" y="173"/>
                  </a:lnTo>
                  <a:lnTo>
                    <a:pt x="810" y="173"/>
                  </a:lnTo>
                  <a:lnTo>
                    <a:pt x="816" y="174"/>
                  </a:lnTo>
                  <a:lnTo>
                    <a:pt x="822" y="176"/>
                  </a:lnTo>
                  <a:lnTo>
                    <a:pt x="828" y="178"/>
                  </a:lnTo>
                  <a:lnTo>
                    <a:pt x="833" y="181"/>
                  </a:lnTo>
                  <a:lnTo>
                    <a:pt x="838" y="185"/>
                  </a:lnTo>
                  <a:lnTo>
                    <a:pt x="843" y="189"/>
                  </a:lnTo>
                  <a:lnTo>
                    <a:pt x="848" y="193"/>
                  </a:lnTo>
                  <a:lnTo>
                    <a:pt x="856" y="205"/>
                  </a:lnTo>
                  <a:lnTo>
                    <a:pt x="865" y="217"/>
                  </a:lnTo>
                  <a:lnTo>
                    <a:pt x="872" y="230"/>
                  </a:lnTo>
                  <a:lnTo>
                    <a:pt x="879" y="244"/>
                  </a:lnTo>
                  <a:lnTo>
                    <a:pt x="885" y="260"/>
                  </a:lnTo>
                  <a:lnTo>
                    <a:pt x="889" y="275"/>
                  </a:lnTo>
                  <a:lnTo>
                    <a:pt x="894" y="290"/>
                  </a:lnTo>
                  <a:lnTo>
                    <a:pt x="898" y="305"/>
                  </a:lnTo>
                  <a:lnTo>
                    <a:pt x="900" y="320"/>
                  </a:lnTo>
                  <a:lnTo>
                    <a:pt x="902" y="334"/>
                  </a:lnTo>
                  <a:lnTo>
                    <a:pt x="904" y="346"/>
                  </a:lnTo>
                  <a:lnTo>
                    <a:pt x="904" y="357"/>
                  </a:lnTo>
                  <a:lnTo>
                    <a:pt x="905" y="362"/>
                  </a:lnTo>
                  <a:lnTo>
                    <a:pt x="906" y="367"/>
                  </a:lnTo>
                  <a:lnTo>
                    <a:pt x="908" y="372"/>
                  </a:lnTo>
                  <a:lnTo>
                    <a:pt x="910" y="376"/>
                  </a:lnTo>
                  <a:lnTo>
                    <a:pt x="918" y="384"/>
                  </a:lnTo>
                  <a:lnTo>
                    <a:pt x="928" y="391"/>
                  </a:lnTo>
                  <a:lnTo>
                    <a:pt x="939" y="398"/>
                  </a:lnTo>
                  <a:lnTo>
                    <a:pt x="952" y="402"/>
                  </a:lnTo>
                  <a:lnTo>
                    <a:pt x="957" y="404"/>
                  </a:lnTo>
                  <a:lnTo>
                    <a:pt x="964" y="405"/>
                  </a:lnTo>
                  <a:lnTo>
                    <a:pt x="971" y="406"/>
                  </a:lnTo>
                  <a:lnTo>
                    <a:pt x="977" y="407"/>
                  </a:lnTo>
                  <a:lnTo>
                    <a:pt x="977" y="394"/>
                  </a:lnTo>
                  <a:lnTo>
                    <a:pt x="976" y="414"/>
                  </a:lnTo>
                  <a:lnTo>
                    <a:pt x="975" y="430"/>
                  </a:lnTo>
                  <a:lnTo>
                    <a:pt x="974" y="437"/>
                  </a:lnTo>
                  <a:lnTo>
                    <a:pt x="974" y="443"/>
                  </a:lnTo>
                  <a:lnTo>
                    <a:pt x="975" y="449"/>
                  </a:lnTo>
                  <a:lnTo>
                    <a:pt x="977" y="456"/>
                  </a:lnTo>
                  <a:lnTo>
                    <a:pt x="971" y="457"/>
                  </a:lnTo>
                  <a:lnTo>
                    <a:pt x="964" y="458"/>
                  </a:lnTo>
                  <a:lnTo>
                    <a:pt x="958" y="461"/>
                  </a:lnTo>
                  <a:lnTo>
                    <a:pt x="953" y="464"/>
                  </a:lnTo>
                  <a:lnTo>
                    <a:pt x="949" y="467"/>
                  </a:lnTo>
                  <a:lnTo>
                    <a:pt x="944" y="471"/>
                  </a:lnTo>
                  <a:lnTo>
                    <a:pt x="940" y="475"/>
                  </a:lnTo>
                  <a:lnTo>
                    <a:pt x="936" y="481"/>
                  </a:lnTo>
                  <a:lnTo>
                    <a:pt x="931" y="492"/>
                  </a:lnTo>
                  <a:lnTo>
                    <a:pt x="926" y="504"/>
                  </a:lnTo>
                  <a:lnTo>
                    <a:pt x="922" y="517"/>
                  </a:lnTo>
                  <a:lnTo>
                    <a:pt x="920" y="531"/>
                  </a:lnTo>
                  <a:lnTo>
                    <a:pt x="918" y="546"/>
                  </a:lnTo>
                  <a:lnTo>
                    <a:pt x="917" y="561"/>
                  </a:lnTo>
                  <a:lnTo>
                    <a:pt x="917" y="575"/>
                  </a:lnTo>
                  <a:lnTo>
                    <a:pt x="917" y="590"/>
                  </a:lnTo>
                  <a:lnTo>
                    <a:pt x="917" y="615"/>
                  </a:lnTo>
                  <a:lnTo>
                    <a:pt x="917" y="634"/>
                  </a:lnTo>
                  <a:lnTo>
                    <a:pt x="917" y="654"/>
                  </a:lnTo>
                  <a:lnTo>
                    <a:pt x="918" y="685"/>
                  </a:lnTo>
                  <a:lnTo>
                    <a:pt x="919" y="702"/>
                  </a:lnTo>
                  <a:lnTo>
                    <a:pt x="920" y="717"/>
                  </a:lnTo>
                  <a:lnTo>
                    <a:pt x="921" y="730"/>
                  </a:lnTo>
                  <a:lnTo>
                    <a:pt x="923" y="739"/>
                  </a:lnTo>
                  <a:lnTo>
                    <a:pt x="933" y="758"/>
                  </a:lnTo>
                  <a:lnTo>
                    <a:pt x="947" y="780"/>
                  </a:lnTo>
                  <a:lnTo>
                    <a:pt x="956" y="791"/>
                  </a:lnTo>
                  <a:lnTo>
                    <a:pt x="965" y="803"/>
                  </a:lnTo>
                  <a:lnTo>
                    <a:pt x="975" y="816"/>
                  </a:lnTo>
                  <a:lnTo>
                    <a:pt x="985" y="827"/>
                  </a:lnTo>
                  <a:lnTo>
                    <a:pt x="996" y="838"/>
                  </a:lnTo>
                  <a:lnTo>
                    <a:pt x="1007" y="848"/>
                  </a:lnTo>
                  <a:lnTo>
                    <a:pt x="1019" y="857"/>
                  </a:lnTo>
                  <a:lnTo>
                    <a:pt x="1030" y="865"/>
                  </a:lnTo>
                  <a:lnTo>
                    <a:pt x="1042" y="872"/>
                  </a:lnTo>
                  <a:lnTo>
                    <a:pt x="1054" y="877"/>
                  </a:lnTo>
                  <a:lnTo>
                    <a:pt x="1065" y="880"/>
                  </a:lnTo>
                  <a:lnTo>
                    <a:pt x="1077" y="881"/>
                  </a:lnTo>
                  <a:lnTo>
                    <a:pt x="1090" y="877"/>
                  </a:lnTo>
                  <a:lnTo>
                    <a:pt x="1114" y="865"/>
                  </a:lnTo>
                  <a:lnTo>
                    <a:pt x="1126" y="860"/>
                  </a:lnTo>
                  <a:lnTo>
                    <a:pt x="1140" y="855"/>
                  </a:lnTo>
                  <a:lnTo>
                    <a:pt x="1149" y="852"/>
                  </a:lnTo>
                  <a:lnTo>
                    <a:pt x="1156" y="850"/>
                  </a:lnTo>
                  <a:lnTo>
                    <a:pt x="1166" y="849"/>
                  </a:lnTo>
                  <a:lnTo>
                    <a:pt x="1178" y="849"/>
                  </a:lnTo>
                  <a:lnTo>
                    <a:pt x="1192" y="851"/>
                  </a:lnTo>
                  <a:lnTo>
                    <a:pt x="1208" y="852"/>
                  </a:lnTo>
                  <a:lnTo>
                    <a:pt x="1222" y="854"/>
                  </a:lnTo>
                  <a:lnTo>
                    <a:pt x="1235" y="854"/>
                  </a:lnTo>
                  <a:lnTo>
                    <a:pt x="1240" y="854"/>
                  </a:lnTo>
                  <a:lnTo>
                    <a:pt x="1244" y="853"/>
                  </a:lnTo>
                  <a:lnTo>
                    <a:pt x="1247" y="852"/>
                  </a:lnTo>
                  <a:lnTo>
                    <a:pt x="1249" y="850"/>
                  </a:lnTo>
                  <a:lnTo>
                    <a:pt x="1257" y="842"/>
                  </a:lnTo>
                  <a:lnTo>
                    <a:pt x="1264" y="834"/>
                  </a:lnTo>
                  <a:lnTo>
                    <a:pt x="1269" y="826"/>
                  </a:lnTo>
                  <a:lnTo>
                    <a:pt x="1274" y="818"/>
                  </a:lnTo>
                  <a:lnTo>
                    <a:pt x="1280" y="801"/>
                  </a:lnTo>
                  <a:lnTo>
                    <a:pt x="1285" y="785"/>
                  </a:lnTo>
                  <a:lnTo>
                    <a:pt x="1288" y="768"/>
                  </a:lnTo>
                  <a:lnTo>
                    <a:pt x="1292" y="750"/>
                  </a:lnTo>
                  <a:lnTo>
                    <a:pt x="1296" y="742"/>
                  </a:lnTo>
                  <a:lnTo>
                    <a:pt x="1299" y="733"/>
                  </a:lnTo>
                  <a:lnTo>
                    <a:pt x="1303" y="724"/>
                  </a:lnTo>
                  <a:lnTo>
                    <a:pt x="1309" y="715"/>
                  </a:lnTo>
                  <a:lnTo>
                    <a:pt x="1311" y="712"/>
                  </a:lnTo>
                  <a:lnTo>
                    <a:pt x="1313" y="709"/>
                  </a:lnTo>
                  <a:lnTo>
                    <a:pt x="1315" y="706"/>
                  </a:lnTo>
                  <a:lnTo>
                    <a:pt x="1319" y="703"/>
                  </a:lnTo>
                  <a:lnTo>
                    <a:pt x="1326" y="697"/>
                  </a:lnTo>
                  <a:lnTo>
                    <a:pt x="1336" y="693"/>
                  </a:lnTo>
                  <a:lnTo>
                    <a:pt x="1347" y="690"/>
                  </a:lnTo>
                  <a:lnTo>
                    <a:pt x="1359" y="687"/>
                  </a:lnTo>
                  <a:lnTo>
                    <a:pt x="1373" y="684"/>
                  </a:lnTo>
                  <a:lnTo>
                    <a:pt x="1387" y="682"/>
                  </a:lnTo>
                  <a:lnTo>
                    <a:pt x="1416" y="680"/>
                  </a:lnTo>
                  <a:lnTo>
                    <a:pt x="1446" y="678"/>
                  </a:lnTo>
                  <a:lnTo>
                    <a:pt x="1472" y="678"/>
                  </a:lnTo>
                  <a:lnTo>
                    <a:pt x="1495" y="678"/>
                  </a:lnTo>
                  <a:lnTo>
                    <a:pt x="1506" y="678"/>
                  </a:lnTo>
                  <a:lnTo>
                    <a:pt x="1522" y="678"/>
                  </a:lnTo>
                  <a:lnTo>
                    <a:pt x="1524" y="684"/>
                  </a:lnTo>
                  <a:lnTo>
                    <a:pt x="1528" y="693"/>
                  </a:lnTo>
                  <a:lnTo>
                    <a:pt x="1533" y="703"/>
                  </a:lnTo>
                  <a:lnTo>
                    <a:pt x="1535" y="709"/>
                  </a:lnTo>
                  <a:lnTo>
                    <a:pt x="1526" y="714"/>
                  </a:lnTo>
                  <a:lnTo>
                    <a:pt x="1515" y="720"/>
                  </a:lnTo>
                  <a:lnTo>
                    <a:pt x="1510" y="724"/>
                  </a:lnTo>
                  <a:lnTo>
                    <a:pt x="1503" y="729"/>
                  </a:lnTo>
                  <a:lnTo>
                    <a:pt x="1498" y="735"/>
                  </a:lnTo>
                  <a:lnTo>
                    <a:pt x="1492" y="741"/>
                  </a:lnTo>
                  <a:lnTo>
                    <a:pt x="1487" y="748"/>
                  </a:lnTo>
                  <a:lnTo>
                    <a:pt x="1481" y="758"/>
                  </a:lnTo>
                  <a:lnTo>
                    <a:pt x="1477" y="767"/>
                  </a:lnTo>
                  <a:lnTo>
                    <a:pt x="1473" y="778"/>
                  </a:lnTo>
                  <a:lnTo>
                    <a:pt x="1470" y="791"/>
                  </a:lnTo>
                  <a:lnTo>
                    <a:pt x="1469" y="804"/>
                  </a:lnTo>
                  <a:lnTo>
                    <a:pt x="1468" y="821"/>
                  </a:lnTo>
                  <a:lnTo>
                    <a:pt x="1469" y="838"/>
                  </a:lnTo>
                  <a:lnTo>
                    <a:pt x="1455" y="854"/>
                  </a:lnTo>
                  <a:lnTo>
                    <a:pt x="1444" y="868"/>
                  </a:lnTo>
                  <a:lnTo>
                    <a:pt x="1435" y="878"/>
                  </a:lnTo>
                  <a:lnTo>
                    <a:pt x="1428" y="888"/>
                  </a:lnTo>
                  <a:lnTo>
                    <a:pt x="1414" y="888"/>
                  </a:lnTo>
                  <a:lnTo>
                    <a:pt x="1401" y="888"/>
                  </a:lnTo>
                  <a:lnTo>
                    <a:pt x="1387" y="888"/>
                  </a:lnTo>
                  <a:lnTo>
                    <a:pt x="1369" y="888"/>
                  </a:lnTo>
                  <a:lnTo>
                    <a:pt x="1367" y="888"/>
                  </a:lnTo>
                  <a:lnTo>
                    <a:pt x="1359" y="888"/>
                  </a:lnTo>
                  <a:lnTo>
                    <a:pt x="1349" y="888"/>
                  </a:lnTo>
                  <a:lnTo>
                    <a:pt x="1336" y="888"/>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2" name="Freeform 194"/>
            <p:cNvSpPr>
              <a:spLocks/>
            </p:cNvSpPr>
            <p:nvPr>
              <p:custDataLst>
                <p:tags r:id="rId27"/>
              </p:custDataLst>
            </p:nvPr>
          </p:nvSpPr>
          <p:spPr bwMode="auto">
            <a:xfrm>
              <a:off x="2526842" y="3602007"/>
              <a:ext cx="362286" cy="341175"/>
            </a:xfrm>
            <a:custGeom>
              <a:avLst/>
              <a:gdLst>
                <a:gd name="T0" fmla="*/ 6082 w 486"/>
                <a:gd name="T1" fmla="*/ 92396 h 505"/>
                <a:gd name="T2" fmla="*/ 13468 w 486"/>
                <a:gd name="T3" fmla="*/ 103945 h 505"/>
                <a:gd name="T4" fmla="*/ 22156 w 486"/>
                <a:gd name="T5" fmla="*/ 121794 h 505"/>
                <a:gd name="T6" fmla="*/ 35624 w 486"/>
                <a:gd name="T7" fmla="*/ 139644 h 505"/>
                <a:gd name="T8" fmla="*/ 54739 w 486"/>
                <a:gd name="T9" fmla="*/ 153818 h 505"/>
                <a:gd name="T10" fmla="*/ 73855 w 486"/>
                <a:gd name="T11" fmla="*/ 162743 h 505"/>
                <a:gd name="T12" fmla="*/ 106872 w 486"/>
                <a:gd name="T13" fmla="*/ 172192 h 505"/>
                <a:gd name="T14" fmla="*/ 128160 w 486"/>
                <a:gd name="T15" fmla="*/ 180592 h 505"/>
                <a:gd name="T16" fmla="*/ 129898 w 486"/>
                <a:gd name="T17" fmla="*/ 200016 h 505"/>
                <a:gd name="T18" fmla="*/ 120340 w 486"/>
                <a:gd name="T19" fmla="*/ 219440 h 505"/>
                <a:gd name="T20" fmla="*/ 115996 w 486"/>
                <a:gd name="T21" fmla="*/ 232564 h 505"/>
                <a:gd name="T22" fmla="*/ 115561 w 486"/>
                <a:gd name="T23" fmla="*/ 243064 h 505"/>
                <a:gd name="T24" fmla="*/ 120774 w 486"/>
                <a:gd name="T25" fmla="*/ 253039 h 505"/>
                <a:gd name="T26" fmla="*/ 129898 w 486"/>
                <a:gd name="T27" fmla="*/ 259338 h 505"/>
                <a:gd name="T28" fmla="*/ 149447 w 486"/>
                <a:gd name="T29" fmla="*/ 264588 h 505"/>
                <a:gd name="T30" fmla="*/ 168128 w 486"/>
                <a:gd name="T31" fmla="*/ 264588 h 505"/>
                <a:gd name="T32" fmla="*/ 180293 w 486"/>
                <a:gd name="T33" fmla="*/ 259338 h 505"/>
                <a:gd name="T34" fmla="*/ 193760 w 486"/>
                <a:gd name="T35" fmla="*/ 248839 h 505"/>
                <a:gd name="T36" fmla="*/ 205490 w 486"/>
                <a:gd name="T37" fmla="*/ 234664 h 505"/>
                <a:gd name="T38" fmla="*/ 210704 w 486"/>
                <a:gd name="T39" fmla="*/ 219440 h 505"/>
                <a:gd name="T40" fmla="*/ 210269 w 486"/>
                <a:gd name="T41" fmla="*/ 208416 h 505"/>
                <a:gd name="T42" fmla="*/ 207662 w 486"/>
                <a:gd name="T43" fmla="*/ 187941 h 505"/>
                <a:gd name="T44" fmla="*/ 204621 w 486"/>
                <a:gd name="T45" fmla="*/ 165892 h 505"/>
                <a:gd name="T46" fmla="*/ 202015 w 486"/>
                <a:gd name="T47" fmla="*/ 141744 h 505"/>
                <a:gd name="T48" fmla="*/ 198105 w 486"/>
                <a:gd name="T49" fmla="*/ 132294 h 505"/>
                <a:gd name="T50" fmla="*/ 190719 w 486"/>
                <a:gd name="T51" fmla="*/ 125469 h 505"/>
                <a:gd name="T52" fmla="*/ 179424 w 486"/>
                <a:gd name="T53" fmla="*/ 121794 h 505"/>
                <a:gd name="T54" fmla="*/ 170301 w 486"/>
                <a:gd name="T55" fmla="*/ 116545 h 505"/>
                <a:gd name="T56" fmla="*/ 160743 w 486"/>
                <a:gd name="T57" fmla="*/ 108670 h 505"/>
                <a:gd name="T58" fmla="*/ 143365 w 486"/>
                <a:gd name="T59" fmla="*/ 98696 h 505"/>
                <a:gd name="T60" fmla="*/ 125988 w 486"/>
                <a:gd name="T61" fmla="*/ 90296 h 505"/>
                <a:gd name="T62" fmla="*/ 118602 w 486"/>
                <a:gd name="T63" fmla="*/ 83996 h 505"/>
                <a:gd name="T64" fmla="*/ 114692 w 486"/>
                <a:gd name="T65" fmla="*/ 79271 h 505"/>
                <a:gd name="T66" fmla="*/ 113389 w 486"/>
                <a:gd name="T67" fmla="*/ 65622 h 505"/>
                <a:gd name="T68" fmla="*/ 113389 w 486"/>
                <a:gd name="T69" fmla="*/ 47248 h 505"/>
                <a:gd name="T70" fmla="*/ 110782 w 486"/>
                <a:gd name="T71" fmla="*/ 37273 h 505"/>
                <a:gd name="T72" fmla="*/ 104700 w 486"/>
                <a:gd name="T73" fmla="*/ 28874 h 505"/>
                <a:gd name="T74" fmla="*/ 101659 w 486"/>
                <a:gd name="T75" fmla="*/ 19424 h 505"/>
                <a:gd name="T76" fmla="*/ 86454 w 486"/>
                <a:gd name="T77" fmla="*/ 6300 h 505"/>
                <a:gd name="T78" fmla="*/ 80806 w 486"/>
                <a:gd name="T79" fmla="*/ 4200 h 505"/>
                <a:gd name="T80" fmla="*/ 75158 w 486"/>
                <a:gd name="T81" fmla="*/ 1050 h 505"/>
                <a:gd name="T82" fmla="*/ 60387 w 486"/>
                <a:gd name="T83" fmla="*/ 525 h 505"/>
                <a:gd name="T84" fmla="*/ 30411 w 486"/>
                <a:gd name="T85" fmla="*/ 5775 h 505"/>
                <a:gd name="T86" fmla="*/ 18246 w 486"/>
                <a:gd name="T87" fmla="*/ 11025 h 505"/>
                <a:gd name="T88" fmla="*/ 10427 w 486"/>
                <a:gd name="T89" fmla="*/ 19424 h 505"/>
                <a:gd name="T90" fmla="*/ 8689 w 486"/>
                <a:gd name="T91" fmla="*/ 33598 h 50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505">
                  <a:moveTo>
                    <a:pt x="0" y="166"/>
                  </a:moveTo>
                  <a:lnTo>
                    <a:pt x="7" y="171"/>
                  </a:lnTo>
                  <a:lnTo>
                    <a:pt x="14" y="176"/>
                  </a:lnTo>
                  <a:lnTo>
                    <a:pt x="19" y="181"/>
                  </a:lnTo>
                  <a:lnTo>
                    <a:pt x="24" y="186"/>
                  </a:lnTo>
                  <a:lnTo>
                    <a:pt x="31" y="198"/>
                  </a:lnTo>
                  <a:lnTo>
                    <a:pt x="39" y="210"/>
                  </a:lnTo>
                  <a:lnTo>
                    <a:pt x="44" y="221"/>
                  </a:lnTo>
                  <a:lnTo>
                    <a:pt x="51" y="232"/>
                  </a:lnTo>
                  <a:lnTo>
                    <a:pt x="58" y="242"/>
                  </a:lnTo>
                  <a:lnTo>
                    <a:pt x="66" y="253"/>
                  </a:lnTo>
                  <a:lnTo>
                    <a:pt x="82" y="266"/>
                  </a:lnTo>
                  <a:lnTo>
                    <a:pt x="96" y="276"/>
                  </a:lnTo>
                  <a:lnTo>
                    <a:pt x="111" y="285"/>
                  </a:lnTo>
                  <a:lnTo>
                    <a:pt x="126" y="293"/>
                  </a:lnTo>
                  <a:lnTo>
                    <a:pt x="140" y="299"/>
                  </a:lnTo>
                  <a:lnTo>
                    <a:pt x="155" y="305"/>
                  </a:lnTo>
                  <a:lnTo>
                    <a:pt x="170" y="310"/>
                  </a:lnTo>
                  <a:lnTo>
                    <a:pt x="185" y="314"/>
                  </a:lnTo>
                  <a:lnTo>
                    <a:pt x="215" y="321"/>
                  </a:lnTo>
                  <a:lnTo>
                    <a:pt x="246" y="328"/>
                  </a:lnTo>
                  <a:lnTo>
                    <a:pt x="262" y="332"/>
                  </a:lnTo>
                  <a:lnTo>
                    <a:pt x="278" y="338"/>
                  </a:lnTo>
                  <a:lnTo>
                    <a:pt x="295" y="344"/>
                  </a:lnTo>
                  <a:lnTo>
                    <a:pt x="312" y="351"/>
                  </a:lnTo>
                  <a:lnTo>
                    <a:pt x="307" y="367"/>
                  </a:lnTo>
                  <a:lnTo>
                    <a:pt x="299" y="381"/>
                  </a:lnTo>
                  <a:lnTo>
                    <a:pt x="291" y="394"/>
                  </a:lnTo>
                  <a:lnTo>
                    <a:pt x="284" y="406"/>
                  </a:lnTo>
                  <a:lnTo>
                    <a:pt x="277" y="418"/>
                  </a:lnTo>
                  <a:lnTo>
                    <a:pt x="272" y="430"/>
                  </a:lnTo>
                  <a:lnTo>
                    <a:pt x="269" y="436"/>
                  </a:lnTo>
                  <a:lnTo>
                    <a:pt x="267" y="443"/>
                  </a:lnTo>
                  <a:lnTo>
                    <a:pt x="266" y="449"/>
                  </a:lnTo>
                  <a:lnTo>
                    <a:pt x="266" y="456"/>
                  </a:lnTo>
                  <a:lnTo>
                    <a:pt x="266" y="463"/>
                  </a:lnTo>
                  <a:lnTo>
                    <a:pt x="269" y="471"/>
                  </a:lnTo>
                  <a:lnTo>
                    <a:pt x="273" y="477"/>
                  </a:lnTo>
                  <a:lnTo>
                    <a:pt x="278" y="482"/>
                  </a:lnTo>
                  <a:lnTo>
                    <a:pt x="284" y="487"/>
                  </a:lnTo>
                  <a:lnTo>
                    <a:pt x="291" y="491"/>
                  </a:lnTo>
                  <a:lnTo>
                    <a:pt x="299" y="494"/>
                  </a:lnTo>
                  <a:lnTo>
                    <a:pt x="308" y="497"/>
                  </a:lnTo>
                  <a:lnTo>
                    <a:pt x="325" y="501"/>
                  </a:lnTo>
                  <a:lnTo>
                    <a:pt x="344" y="504"/>
                  </a:lnTo>
                  <a:lnTo>
                    <a:pt x="363" y="505"/>
                  </a:lnTo>
                  <a:lnTo>
                    <a:pt x="379" y="505"/>
                  </a:lnTo>
                  <a:lnTo>
                    <a:pt x="387" y="504"/>
                  </a:lnTo>
                  <a:lnTo>
                    <a:pt x="396" y="502"/>
                  </a:lnTo>
                  <a:lnTo>
                    <a:pt x="406" y="499"/>
                  </a:lnTo>
                  <a:lnTo>
                    <a:pt x="415" y="494"/>
                  </a:lnTo>
                  <a:lnTo>
                    <a:pt x="426" y="488"/>
                  </a:lnTo>
                  <a:lnTo>
                    <a:pt x="436" y="482"/>
                  </a:lnTo>
                  <a:lnTo>
                    <a:pt x="446" y="474"/>
                  </a:lnTo>
                  <a:lnTo>
                    <a:pt x="456" y="465"/>
                  </a:lnTo>
                  <a:lnTo>
                    <a:pt x="465" y="456"/>
                  </a:lnTo>
                  <a:lnTo>
                    <a:pt x="473" y="447"/>
                  </a:lnTo>
                  <a:lnTo>
                    <a:pt x="478" y="437"/>
                  </a:lnTo>
                  <a:lnTo>
                    <a:pt x="482" y="428"/>
                  </a:lnTo>
                  <a:lnTo>
                    <a:pt x="485" y="418"/>
                  </a:lnTo>
                  <a:lnTo>
                    <a:pt x="486" y="407"/>
                  </a:lnTo>
                  <a:lnTo>
                    <a:pt x="485" y="402"/>
                  </a:lnTo>
                  <a:lnTo>
                    <a:pt x="484" y="397"/>
                  </a:lnTo>
                  <a:lnTo>
                    <a:pt x="481" y="393"/>
                  </a:lnTo>
                  <a:lnTo>
                    <a:pt x="478" y="388"/>
                  </a:lnTo>
                  <a:lnTo>
                    <a:pt x="478" y="358"/>
                  </a:lnTo>
                  <a:lnTo>
                    <a:pt x="475" y="345"/>
                  </a:lnTo>
                  <a:lnTo>
                    <a:pt x="473" y="331"/>
                  </a:lnTo>
                  <a:lnTo>
                    <a:pt x="471" y="316"/>
                  </a:lnTo>
                  <a:lnTo>
                    <a:pt x="470" y="299"/>
                  </a:lnTo>
                  <a:lnTo>
                    <a:pt x="468" y="284"/>
                  </a:lnTo>
                  <a:lnTo>
                    <a:pt x="465" y="270"/>
                  </a:lnTo>
                  <a:lnTo>
                    <a:pt x="463" y="263"/>
                  </a:lnTo>
                  <a:lnTo>
                    <a:pt x="461" y="257"/>
                  </a:lnTo>
                  <a:lnTo>
                    <a:pt x="456" y="252"/>
                  </a:lnTo>
                  <a:lnTo>
                    <a:pt x="452" y="247"/>
                  </a:lnTo>
                  <a:lnTo>
                    <a:pt x="446" y="242"/>
                  </a:lnTo>
                  <a:lnTo>
                    <a:pt x="439" y="239"/>
                  </a:lnTo>
                  <a:lnTo>
                    <a:pt x="431" y="236"/>
                  </a:lnTo>
                  <a:lnTo>
                    <a:pt x="422" y="234"/>
                  </a:lnTo>
                  <a:lnTo>
                    <a:pt x="413" y="232"/>
                  </a:lnTo>
                  <a:lnTo>
                    <a:pt x="406" y="229"/>
                  </a:lnTo>
                  <a:lnTo>
                    <a:pt x="398" y="226"/>
                  </a:lnTo>
                  <a:lnTo>
                    <a:pt x="392" y="222"/>
                  </a:lnTo>
                  <a:lnTo>
                    <a:pt x="386" y="216"/>
                  </a:lnTo>
                  <a:lnTo>
                    <a:pt x="378" y="212"/>
                  </a:lnTo>
                  <a:lnTo>
                    <a:pt x="370" y="207"/>
                  </a:lnTo>
                  <a:lnTo>
                    <a:pt x="363" y="203"/>
                  </a:lnTo>
                  <a:lnTo>
                    <a:pt x="346" y="196"/>
                  </a:lnTo>
                  <a:lnTo>
                    <a:pt x="330" y="188"/>
                  </a:lnTo>
                  <a:lnTo>
                    <a:pt x="313" y="182"/>
                  </a:lnTo>
                  <a:lnTo>
                    <a:pt x="298" y="176"/>
                  </a:lnTo>
                  <a:lnTo>
                    <a:pt x="290" y="172"/>
                  </a:lnTo>
                  <a:lnTo>
                    <a:pt x="284" y="169"/>
                  </a:lnTo>
                  <a:lnTo>
                    <a:pt x="278" y="165"/>
                  </a:lnTo>
                  <a:lnTo>
                    <a:pt x="273" y="160"/>
                  </a:lnTo>
                  <a:lnTo>
                    <a:pt x="269" y="158"/>
                  </a:lnTo>
                  <a:lnTo>
                    <a:pt x="266" y="154"/>
                  </a:lnTo>
                  <a:lnTo>
                    <a:pt x="264" y="151"/>
                  </a:lnTo>
                  <a:lnTo>
                    <a:pt x="263" y="146"/>
                  </a:lnTo>
                  <a:lnTo>
                    <a:pt x="262" y="136"/>
                  </a:lnTo>
                  <a:lnTo>
                    <a:pt x="261" y="125"/>
                  </a:lnTo>
                  <a:lnTo>
                    <a:pt x="261" y="113"/>
                  </a:lnTo>
                  <a:lnTo>
                    <a:pt x="262" y="101"/>
                  </a:lnTo>
                  <a:lnTo>
                    <a:pt x="261" y="90"/>
                  </a:lnTo>
                  <a:lnTo>
                    <a:pt x="260" y="81"/>
                  </a:lnTo>
                  <a:lnTo>
                    <a:pt x="258" y="75"/>
                  </a:lnTo>
                  <a:lnTo>
                    <a:pt x="255" y="71"/>
                  </a:lnTo>
                  <a:lnTo>
                    <a:pt x="251" y="67"/>
                  </a:lnTo>
                  <a:lnTo>
                    <a:pt x="246" y="61"/>
                  </a:lnTo>
                  <a:lnTo>
                    <a:pt x="241" y="55"/>
                  </a:lnTo>
                  <a:lnTo>
                    <a:pt x="237" y="47"/>
                  </a:lnTo>
                  <a:lnTo>
                    <a:pt x="235" y="43"/>
                  </a:lnTo>
                  <a:lnTo>
                    <a:pt x="234" y="37"/>
                  </a:lnTo>
                  <a:lnTo>
                    <a:pt x="233" y="32"/>
                  </a:lnTo>
                  <a:lnTo>
                    <a:pt x="233" y="25"/>
                  </a:lnTo>
                  <a:lnTo>
                    <a:pt x="199" y="12"/>
                  </a:lnTo>
                  <a:lnTo>
                    <a:pt x="195" y="12"/>
                  </a:lnTo>
                  <a:lnTo>
                    <a:pt x="190" y="10"/>
                  </a:lnTo>
                  <a:lnTo>
                    <a:pt x="186" y="8"/>
                  </a:lnTo>
                  <a:lnTo>
                    <a:pt x="182" y="6"/>
                  </a:lnTo>
                  <a:lnTo>
                    <a:pt x="177" y="4"/>
                  </a:lnTo>
                  <a:lnTo>
                    <a:pt x="173" y="2"/>
                  </a:lnTo>
                  <a:lnTo>
                    <a:pt x="166" y="0"/>
                  </a:lnTo>
                  <a:lnTo>
                    <a:pt x="160" y="0"/>
                  </a:lnTo>
                  <a:lnTo>
                    <a:pt x="139" y="1"/>
                  </a:lnTo>
                  <a:lnTo>
                    <a:pt x="116" y="2"/>
                  </a:lnTo>
                  <a:lnTo>
                    <a:pt x="92" y="6"/>
                  </a:lnTo>
                  <a:lnTo>
                    <a:pt x="70" y="11"/>
                  </a:lnTo>
                  <a:lnTo>
                    <a:pt x="60" y="14"/>
                  </a:lnTo>
                  <a:lnTo>
                    <a:pt x="50" y="17"/>
                  </a:lnTo>
                  <a:lnTo>
                    <a:pt x="42" y="21"/>
                  </a:lnTo>
                  <a:lnTo>
                    <a:pt x="34" y="27"/>
                  </a:lnTo>
                  <a:lnTo>
                    <a:pt x="28" y="31"/>
                  </a:lnTo>
                  <a:lnTo>
                    <a:pt x="24" y="37"/>
                  </a:lnTo>
                  <a:lnTo>
                    <a:pt x="21" y="43"/>
                  </a:lnTo>
                  <a:lnTo>
                    <a:pt x="20" y="49"/>
                  </a:lnTo>
                  <a:lnTo>
                    <a:pt x="20" y="64"/>
                  </a:lnTo>
                  <a:lnTo>
                    <a:pt x="20" y="74"/>
                  </a:lnTo>
                  <a:lnTo>
                    <a:pt x="0" y="166"/>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3" name="Freeform 195"/>
            <p:cNvSpPr>
              <a:spLocks/>
            </p:cNvSpPr>
            <p:nvPr>
              <p:custDataLst>
                <p:tags r:id="rId28"/>
              </p:custDataLst>
            </p:nvPr>
          </p:nvSpPr>
          <p:spPr bwMode="auto">
            <a:xfrm>
              <a:off x="2818307" y="2578484"/>
              <a:ext cx="125302" cy="140964"/>
            </a:xfrm>
            <a:custGeom>
              <a:avLst/>
              <a:gdLst>
                <a:gd name="T0" fmla="*/ 3079 w 166"/>
                <a:gd name="T1" fmla="*/ 96371 h 208"/>
                <a:gd name="T2" fmla="*/ 34753 w 166"/>
                <a:gd name="T3" fmla="*/ 109537 h 208"/>
                <a:gd name="T4" fmla="*/ 37392 w 166"/>
                <a:gd name="T5" fmla="*/ 109010 h 208"/>
                <a:gd name="T6" fmla="*/ 39592 w 166"/>
                <a:gd name="T7" fmla="*/ 107431 h 208"/>
                <a:gd name="T8" fmla="*/ 42671 w 166"/>
                <a:gd name="T9" fmla="*/ 104271 h 208"/>
                <a:gd name="T10" fmla="*/ 45751 w 166"/>
                <a:gd name="T11" fmla="*/ 101111 h 208"/>
                <a:gd name="T12" fmla="*/ 51469 w 166"/>
                <a:gd name="T13" fmla="*/ 92685 h 208"/>
                <a:gd name="T14" fmla="*/ 57188 w 166"/>
                <a:gd name="T15" fmla="*/ 83206 h 208"/>
                <a:gd name="T16" fmla="*/ 67746 w 166"/>
                <a:gd name="T17" fmla="*/ 64248 h 208"/>
                <a:gd name="T18" fmla="*/ 73025 w 166"/>
                <a:gd name="T19" fmla="*/ 54242 h 208"/>
                <a:gd name="T20" fmla="*/ 63347 w 166"/>
                <a:gd name="T21" fmla="*/ 49502 h 208"/>
                <a:gd name="T22" fmla="*/ 55429 w 166"/>
                <a:gd name="T23" fmla="*/ 44236 h 208"/>
                <a:gd name="T24" fmla="*/ 47510 w 166"/>
                <a:gd name="T25" fmla="*/ 38970 h 208"/>
                <a:gd name="T26" fmla="*/ 40912 w 166"/>
                <a:gd name="T27" fmla="*/ 33704 h 208"/>
                <a:gd name="T28" fmla="*/ 37832 w 166"/>
                <a:gd name="T29" fmla="*/ 30544 h 208"/>
                <a:gd name="T30" fmla="*/ 35633 w 166"/>
                <a:gd name="T31" fmla="*/ 27911 h 208"/>
                <a:gd name="T32" fmla="*/ 32993 w 166"/>
                <a:gd name="T33" fmla="*/ 24751 h 208"/>
                <a:gd name="T34" fmla="*/ 31234 w 166"/>
                <a:gd name="T35" fmla="*/ 21065 h 208"/>
                <a:gd name="T36" fmla="*/ 29474 w 166"/>
                <a:gd name="T37" fmla="*/ 17378 h 208"/>
                <a:gd name="T38" fmla="*/ 28154 w 166"/>
                <a:gd name="T39" fmla="*/ 13692 h 208"/>
                <a:gd name="T40" fmla="*/ 27274 w 166"/>
                <a:gd name="T41" fmla="*/ 9479 h 208"/>
                <a:gd name="T42" fmla="*/ 26395 w 166"/>
                <a:gd name="T43" fmla="*/ 5793 h 208"/>
                <a:gd name="T44" fmla="*/ 21995 w 166"/>
                <a:gd name="T45" fmla="*/ 5266 h 208"/>
                <a:gd name="T46" fmla="*/ 18916 w 166"/>
                <a:gd name="T47" fmla="*/ 4213 h 208"/>
                <a:gd name="T48" fmla="*/ 17596 w 166"/>
                <a:gd name="T49" fmla="*/ 2633 h 208"/>
                <a:gd name="T50" fmla="*/ 17156 w 166"/>
                <a:gd name="T51" fmla="*/ 1580 h 208"/>
                <a:gd name="T52" fmla="*/ 16717 w 166"/>
                <a:gd name="T53" fmla="*/ 527 h 208"/>
                <a:gd name="T54" fmla="*/ 15837 w 166"/>
                <a:gd name="T55" fmla="*/ 0 h 208"/>
                <a:gd name="T56" fmla="*/ 14077 w 166"/>
                <a:gd name="T57" fmla="*/ 527 h 208"/>
                <a:gd name="T58" fmla="*/ 11878 w 166"/>
                <a:gd name="T59" fmla="*/ 2633 h 208"/>
                <a:gd name="T60" fmla="*/ 8798 w 166"/>
                <a:gd name="T61" fmla="*/ 5793 h 208"/>
                <a:gd name="T62" fmla="*/ 4839 w 166"/>
                <a:gd name="T63" fmla="*/ 11586 h 208"/>
                <a:gd name="T64" fmla="*/ 3079 w 166"/>
                <a:gd name="T65" fmla="*/ 15272 h 208"/>
                <a:gd name="T66" fmla="*/ 1760 w 166"/>
                <a:gd name="T67" fmla="*/ 19485 h 208"/>
                <a:gd name="T68" fmla="*/ 880 w 166"/>
                <a:gd name="T69" fmla="*/ 23698 h 208"/>
                <a:gd name="T70" fmla="*/ 0 w 166"/>
                <a:gd name="T71" fmla="*/ 28437 h 208"/>
                <a:gd name="T72" fmla="*/ 0 w 166"/>
                <a:gd name="T73" fmla="*/ 31597 h 208"/>
                <a:gd name="T74" fmla="*/ 880 w 166"/>
                <a:gd name="T75" fmla="*/ 34230 h 208"/>
                <a:gd name="T76" fmla="*/ 1320 w 166"/>
                <a:gd name="T77" fmla="*/ 36863 h 208"/>
                <a:gd name="T78" fmla="*/ 2200 w 166"/>
                <a:gd name="T79" fmla="*/ 40023 h 208"/>
                <a:gd name="T80" fmla="*/ 4399 w 166"/>
                <a:gd name="T81" fmla="*/ 45289 h 208"/>
                <a:gd name="T82" fmla="*/ 7478 w 166"/>
                <a:gd name="T83" fmla="*/ 51609 h 208"/>
                <a:gd name="T84" fmla="*/ 9678 w 166"/>
                <a:gd name="T85" fmla="*/ 57402 h 208"/>
                <a:gd name="T86" fmla="*/ 12317 w 166"/>
                <a:gd name="T87" fmla="*/ 63194 h 208"/>
                <a:gd name="T88" fmla="*/ 13197 w 166"/>
                <a:gd name="T89" fmla="*/ 66354 h 208"/>
                <a:gd name="T90" fmla="*/ 14077 w 166"/>
                <a:gd name="T91" fmla="*/ 70040 h 208"/>
                <a:gd name="T92" fmla="*/ 14517 w 166"/>
                <a:gd name="T93" fmla="*/ 73200 h 208"/>
                <a:gd name="T94" fmla="*/ 14517 w 166"/>
                <a:gd name="T95" fmla="*/ 77413 h 208"/>
                <a:gd name="T96" fmla="*/ 14077 w 166"/>
                <a:gd name="T97" fmla="*/ 80573 h 208"/>
                <a:gd name="T98" fmla="*/ 13637 w 166"/>
                <a:gd name="T99" fmla="*/ 83733 h 208"/>
                <a:gd name="T100" fmla="*/ 12317 w 166"/>
                <a:gd name="T101" fmla="*/ 86892 h 208"/>
                <a:gd name="T102" fmla="*/ 10998 w 166"/>
                <a:gd name="T103" fmla="*/ 88999 h 208"/>
                <a:gd name="T104" fmla="*/ 9238 w 166"/>
                <a:gd name="T105" fmla="*/ 91632 h 208"/>
                <a:gd name="T106" fmla="*/ 7478 w 166"/>
                <a:gd name="T107" fmla="*/ 93212 h 208"/>
                <a:gd name="T108" fmla="*/ 4839 w 166"/>
                <a:gd name="T109" fmla="*/ 94792 h 208"/>
                <a:gd name="T110" fmla="*/ 3079 w 166"/>
                <a:gd name="T111" fmla="*/ 96371 h 20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66" h="208">
                  <a:moveTo>
                    <a:pt x="7" y="183"/>
                  </a:moveTo>
                  <a:lnTo>
                    <a:pt x="79" y="208"/>
                  </a:lnTo>
                  <a:lnTo>
                    <a:pt x="85" y="207"/>
                  </a:lnTo>
                  <a:lnTo>
                    <a:pt x="90" y="204"/>
                  </a:lnTo>
                  <a:lnTo>
                    <a:pt x="97" y="198"/>
                  </a:lnTo>
                  <a:lnTo>
                    <a:pt x="104" y="192"/>
                  </a:lnTo>
                  <a:lnTo>
                    <a:pt x="117" y="176"/>
                  </a:lnTo>
                  <a:lnTo>
                    <a:pt x="130" y="158"/>
                  </a:lnTo>
                  <a:lnTo>
                    <a:pt x="154" y="122"/>
                  </a:lnTo>
                  <a:lnTo>
                    <a:pt x="166" y="103"/>
                  </a:lnTo>
                  <a:lnTo>
                    <a:pt x="144" y="94"/>
                  </a:lnTo>
                  <a:lnTo>
                    <a:pt x="126" y="84"/>
                  </a:lnTo>
                  <a:lnTo>
                    <a:pt x="108" y="74"/>
                  </a:lnTo>
                  <a:lnTo>
                    <a:pt x="93" y="64"/>
                  </a:lnTo>
                  <a:lnTo>
                    <a:pt x="86" y="58"/>
                  </a:lnTo>
                  <a:lnTo>
                    <a:pt x="81" y="53"/>
                  </a:lnTo>
                  <a:lnTo>
                    <a:pt x="75" y="47"/>
                  </a:lnTo>
                  <a:lnTo>
                    <a:pt x="71" y="40"/>
                  </a:lnTo>
                  <a:lnTo>
                    <a:pt x="67" y="33"/>
                  </a:lnTo>
                  <a:lnTo>
                    <a:pt x="64" y="26"/>
                  </a:lnTo>
                  <a:lnTo>
                    <a:pt x="62" y="18"/>
                  </a:lnTo>
                  <a:lnTo>
                    <a:pt x="60" y="11"/>
                  </a:lnTo>
                  <a:lnTo>
                    <a:pt x="50" y="10"/>
                  </a:lnTo>
                  <a:lnTo>
                    <a:pt x="43" y="8"/>
                  </a:lnTo>
                  <a:lnTo>
                    <a:pt x="40" y="5"/>
                  </a:lnTo>
                  <a:lnTo>
                    <a:pt x="39" y="3"/>
                  </a:lnTo>
                  <a:lnTo>
                    <a:pt x="38" y="1"/>
                  </a:lnTo>
                  <a:lnTo>
                    <a:pt x="36" y="0"/>
                  </a:lnTo>
                  <a:lnTo>
                    <a:pt x="32" y="1"/>
                  </a:lnTo>
                  <a:lnTo>
                    <a:pt x="27" y="5"/>
                  </a:lnTo>
                  <a:lnTo>
                    <a:pt x="20" y="11"/>
                  </a:lnTo>
                  <a:lnTo>
                    <a:pt x="11" y="22"/>
                  </a:lnTo>
                  <a:lnTo>
                    <a:pt x="7" y="29"/>
                  </a:lnTo>
                  <a:lnTo>
                    <a:pt x="4" y="37"/>
                  </a:lnTo>
                  <a:lnTo>
                    <a:pt x="2" y="45"/>
                  </a:lnTo>
                  <a:lnTo>
                    <a:pt x="0" y="54"/>
                  </a:lnTo>
                  <a:lnTo>
                    <a:pt x="0" y="60"/>
                  </a:lnTo>
                  <a:lnTo>
                    <a:pt x="2" y="65"/>
                  </a:lnTo>
                  <a:lnTo>
                    <a:pt x="3" y="70"/>
                  </a:lnTo>
                  <a:lnTo>
                    <a:pt x="5" y="76"/>
                  </a:lnTo>
                  <a:lnTo>
                    <a:pt x="10" y="86"/>
                  </a:lnTo>
                  <a:lnTo>
                    <a:pt x="17" y="98"/>
                  </a:lnTo>
                  <a:lnTo>
                    <a:pt x="22" y="109"/>
                  </a:lnTo>
                  <a:lnTo>
                    <a:pt x="28" y="120"/>
                  </a:lnTo>
                  <a:lnTo>
                    <a:pt x="30" y="126"/>
                  </a:lnTo>
                  <a:lnTo>
                    <a:pt x="32" y="133"/>
                  </a:lnTo>
                  <a:lnTo>
                    <a:pt x="33" y="139"/>
                  </a:lnTo>
                  <a:lnTo>
                    <a:pt x="33" y="147"/>
                  </a:lnTo>
                  <a:lnTo>
                    <a:pt x="32" y="153"/>
                  </a:lnTo>
                  <a:lnTo>
                    <a:pt x="31" y="159"/>
                  </a:lnTo>
                  <a:lnTo>
                    <a:pt x="28" y="165"/>
                  </a:lnTo>
                  <a:lnTo>
                    <a:pt x="25" y="169"/>
                  </a:lnTo>
                  <a:lnTo>
                    <a:pt x="21" y="174"/>
                  </a:lnTo>
                  <a:lnTo>
                    <a:pt x="17" y="177"/>
                  </a:lnTo>
                  <a:lnTo>
                    <a:pt x="11" y="180"/>
                  </a:lnTo>
                  <a:lnTo>
                    <a:pt x="7" y="1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54" name="Freeform 196"/>
            <p:cNvSpPr>
              <a:spLocks/>
            </p:cNvSpPr>
            <p:nvPr>
              <p:custDataLst>
                <p:tags r:id="rId29"/>
              </p:custDataLst>
            </p:nvPr>
          </p:nvSpPr>
          <p:spPr bwMode="auto">
            <a:xfrm>
              <a:off x="1984778" y="2010541"/>
              <a:ext cx="119854" cy="75589"/>
            </a:xfrm>
            <a:custGeom>
              <a:avLst/>
              <a:gdLst>
                <a:gd name="T0" fmla="*/ 65165 w 164"/>
                <a:gd name="T1" fmla="*/ 58737 h 104"/>
                <a:gd name="T2" fmla="*/ 57073 w 164"/>
                <a:gd name="T3" fmla="*/ 57607 h 104"/>
                <a:gd name="T4" fmla="*/ 46851 w 164"/>
                <a:gd name="T5" fmla="*/ 54784 h 104"/>
                <a:gd name="T6" fmla="*/ 40888 w 164"/>
                <a:gd name="T7" fmla="*/ 53089 h 104"/>
                <a:gd name="T8" fmla="*/ 34073 w 164"/>
                <a:gd name="T9" fmla="*/ 52524 h 104"/>
                <a:gd name="T10" fmla="*/ 31092 w 164"/>
                <a:gd name="T11" fmla="*/ 52524 h 104"/>
                <a:gd name="T12" fmla="*/ 27259 w 164"/>
                <a:gd name="T13" fmla="*/ 53089 h 104"/>
                <a:gd name="T14" fmla="*/ 23425 w 164"/>
                <a:gd name="T15" fmla="*/ 54219 h 104"/>
                <a:gd name="T16" fmla="*/ 20018 w 164"/>
                <a:gd name="T17" fmla="*/ 55348 h 104"/>
                <a:gd name="T18" fmla="*/ 17463 w 164"/>
                <a:gd name="T19" fmla="*/ 56478 h 104"/>
                <a:gd name="T20" fmla="*/ 14481 w 164"/>
                <a:gd name="T21" fmla="*/ 56478 h 104"/>
                <a:gd name="T22" fmla="*/ 11500 w 164"/>
                <a:gd name="T23" fmla="*/ 55913 h 104"/>
                <a:gd name="T24" fmla="*/ 8092 w 164"/>
                <a:gd name="T25" fmla="*/ 54219 h 104"/>
                <a:gd name="T26" fmla="*/ 4685 w 164"/>
                <a:gd name="T27" fmla="*/ 51960 h 104"/>
                <a:gd name="T28" fmla="*/ 2555 w 164"/>
                <a:gd name="T29" fmla="*/ 49701 h 104"/>
                <a:gd name="T30" fmla="*/ 1278 w 164"/>
                <a:gd name="T31" fmla="*/ 48571 h 104"/>
                <a:gd name="T32" fmla="*/ 426 w 164"/>
                <a:gd name="T33" fmla="*/ 47441 h 104"/>
                <a:gd name="T34" fmla="*/ 0 w 164"/>
                <a:gd name="T35" fmla="*/ 45747 h 104"/>
                <a:gd name="T36" fmla="*/ 0 w 164"/>
                <a:gd name="T37" fmla="*/ 44618 h 104"/>
                <a:gd name="T38" fmla="*/ 0 w 164"/>
                <a:gd name="T39" fmla="*/ 42923 h 104"/>
                <a:gd name="T40" fmla="*/ 426 w 164"/>
                <a:gd name="T41" fmla="*/ 41794 h 104"/>
                <a:gd name="T42" fmla="*/ 1278 w 164"/>
                <a:gd name="T43" fmla="*/ 40099 h 104"/>
                <a:gd name="T44" fmla="*/ 2555 w 164"/>
                <a:gd name="T45" fmla="*/ 39535 h 104"/>
                <a:gd name="T46" fmla="*/ 5111 w 164"/>
                <a:gd name="T47" fmla="*/ 37840 h 104"/>
                <a:gd name="T48" fmla="*/ 8518 w 164"/>
                <a:gd name="T49" fmla="*/ 37275 h 104"/>
                <a:gd name="T50" fmla="*/ 17037 w 164"/>
                <a:gd name="T51" fmla="*/ 37275 h 104"/>
                <a:gd name="T52" fmla="*/ 25981 w 164"/>
                <a:gd name="T53" fmla="*/ 37840 h 104"/>
                <a:gd name="T54" fmla="*/ 29814 w 164"/>
                <a:gd name="T55" fmla="*/ 37840 h 104"/>
                <a:gd name="T56" fmla="*/ 33647 w 164"/>
                <a:gd name="T57" fmla="*/ 37840 h 104"/>
                <a:gd name="T58" fmla="*/ 37055 w 164"/>
                <a:gd name="T59" fmla="*/ 37840 h 104"/>
                <a:gd name="T60" fmla="*/ 40036 w 164"/>
                <a:gd name="T61" fmla="*/ 37840 h 104"/>
                <a:gd name="T62" fmla="*/ 40036 w 164"/>
                <a:gd name="T63" fmla="*/ 31628 h 104"/>
                <a:gd name="T64" fmla="*/ 40036 w 164"/>
                <a:gd name="T65" fmla="*/ 24285 h 104"/>
                <a:gd name="T66" fmla="*/ 40036 w 164"/>
                <a:gd name="T67" fmla="*/ 16379 h 104"/>
                <a:gd name="T68" fmla="*/ 40036 w 164"/>
                <a:gd name="T69" fmla="*/ 10166 h 104"/>
                <a:gd name="T70" fmla="*/ 33647 w 164"/>
                <a:gd name="T71" fmla="*/ 9601 h 104"/>
                <a:gd name="T72" fmla="*/ 28536 w 164"/>
                <a:gd name="T73" fmla="*/ 8472 h 104"/>
                <a:gd name="T74" fmla="*/ 26407 w 164"/>
                <a:gd name="T75" fmla="*/ 7342 h 104"/>
                <a:gd name="T76" fmla="*/ 24277 w 164"/>
                <a:gd name="T77" fmla="*/ 5648 h 104"/>
                <a:gd name="T78" fmla="*/ 22148 w 164"/>
                <a:gd name="T79" fmla="*/ 3389 h 104"/>
                <a:gd name="T80" fmla="*/ 20018 w 164"/>
                <a:gd name="T81" fmla="*/ 0 h 104"/>
                <a:gd name="T82" fmla="*/ 62184 w 164"/>
                <a:gd name="T83" fmla="*/ 0 h 104"/>
                <a:gd name="T84" fmla="*/ 62609 w 164"/>
                <a:gd name="T85" fmla="*/ 3389 h 104"/>
                <a:gd name="T86" fmla="*/ 63035 w 164"/>
                <a:gd name="T87" fmla="*/ 7342 h 104"/>
                <a:gd name="T88" fmla="*/ 63887 w 164"/>
                <a:gd name="T89" fmla="*/ 10731 h 104"/>
                <a:gd name="T90" fmla="*/ 64739 w 164"/>
                <a:gd name="T91" fmla="*/ 14119 h 104"/>
                <a:gd name="T92" fmla="*/ 66443 w 164"/>
                <a:gd name="T93" fmla="*/ 19767 h 104"/>
                <a:gd name="T94" fmla="*/ 67720 w 164"/>
                <a:gd name="T95" fmla="*/ 25980 h 104"/>
                <a:gd name="T96" fmla="*/ 69424 w 164"/>
                <a:gd name="T97" fmla="*/ 30498 h 104"/>
                <a:gd name="T98" fmla="*/ 69850 w 164"/>
                <a:gd name="T99" fmla="*/ 35016 h 104"/>
                <a:gd name="T100" fmla="*/ 69424 w 164"/>
                <a:gd name="T101" fmla="*/ 36711 h 104"/>
                <a:gd name="T102" fmla="*/ 68146 w 164"/>
                <a:gd name="T103" fmla="*/ 38405 h 104"/>
                <a:gd name="T104" fmla="*/ 66869 w 164"/>
                <a:gd name="T105" fmla="*/ 40099 h 104"/>
                <a:gd name="T106" fmla="*/ 65165 w 164"/>
                <a:gd name="T107" fmla="*/ 41229 h 104"/>
                <a:gd name="T108" fmla="*/ 65165 w 164"/>
                <a:gd name="T109" fmla="*/ 58737 h 10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64" h="104">
                  <a:moveTo>
                    <a:pt x="153" y="104"/>
                  </a:moveTo>
                  <a:lnTo>
                    <a:pt x="134" y="102"/>
                  </a:lnTo>
                  <a:lnTo>
                    <a:pt x="110" y="97"/>
                  </a:lnTo>
                  <a:lnTo>
                    <a:pt x="96" y="94"/>
                  </a:lnTo>
                  <a:lnTo>
                    <a:pt x="80" y="93"/>
                  </a:lnTo>
                  <a:lnTo>
                    <a:pt x="73" y="93"/>
                  </a:lnTo>
                  <a:lnTo>
                    <a:pt x="64" y="94"/>
                  </a:lnTo>
                  <a:lnTo>
                    <a:pt x="55" y="96"/>
                  </a:lnTo>
                  <a:lnTo>
                    <a:pt x="47" y="98"/>
                  </a:lnTo>
                  <a:lnTo>
                    <a:pt x="41" y="100"/>
                  </a:lnTo>
                  <a:lnTo>
                    <a:pt x="34" y="100"/>
                  </a:lnTo>
                  <a:lnTo>
                    <a:pt x="27" y="99"/>
                  </a:lnTo>
                  <a:lnTo>
                    <a:pt x="19" y="96"/>
                  </a:lnTo>
                  <a:lnTo>
                    <a:pt x="11" y="92"/>
                  </a:lnTo>
                  <a:lnTo>
                    <a:pt x="6" y="88"/>
                  </a:lnTo>
                  <a:lnTo>
                    <a:pt x="3" y="86"/>
                  </a:lnTo>
                  <a:lnTo>
                    <a:pt x="1" y="84"/>
                  </a:lnTo>
                  <a:lnTo>
                    <a:pt x="0" y="81"/>
                  </a:lnTo>
                  <a:lnTo>
                    <a:pt x="0" y="79"/>
                  </a:lnTo>
                  <a:lnTo>
                    <a:pt x="0" y="76"/>
                  </a:lnTo>
                  <a:lnTo>
                    <a:pt x="1" y="74"/>
                  </a:lnTo>
                  <a:lnTo>
                    <a:pt x="3" y="71"/>
                  </a:lnTo>
                  <a:lnTo>
                    <a:pt x="6" y="70"/>
                  </a:lnTo>
                  <a:lnTo>
                    <a:pt x="12" y="67"/>
                  </a:lnTo>
                  <a:lnTo>
                    <a:pt x="20" y="66"/>
                  </a:lnTo>
                  <a:lnTo>
                    <a:pt x="40" y="66"/>
                  </a:lnTo>
                  <a:lnTo>
                    <a:pt x="61" y="67"/>
                  </a:lnTo>
                  <a:lnTo>
                    <a:pt x="70" y="67"/>
                  </a:lnTo>
                  <a:lnTo>
                    <a:pt x="79" y="67"/>
                  </a:lnTo>
                  <a:lnTo>
                    <a:pt x="87" y="67"/>
                  </a:lnTo>
                  <a:lnTo>
                    <a:pt x="94" y="67"/>
                  </a:lnTo>
                  <a:lnTo>
                    <a:pt x="94" y="56"/>
                  </a:lnTo>
                  <a:lnTo>
                    <a:pt x="94" y="43"/>
                  </a:lnTo>
                  <a:lnTo>
                    <a:pt x="94" y="29"/>
                  </a:lnTo>
                  <a:lnTo>
                    <a:pt x="94" y="18"/>
                  </a:lnTo>
                  <a:lnTo>
                    <a:pt x="79" y="17"/>
                  </a:lnTo>
                  <a:lnTo>
                    <a:pt x="67" y="15"/>
                  </a:lnTo>
                  <a:lnTo>
                    <a:pt x="62" y="13"/>
                  </a:lnTo>
                  <a:lnTo>
                    <a:pt x="57" y="10"/>
                  </a:lnTo>
                  <a:lnTo>
                    <a:pt x="52" y="6"/>
                  </a:lnTo>
                  <a:lnTo>
                    <a:pt x="47" y="0"/>
                  </a:lnTo>
                  <a:lnTo>
                    <a:pt x="146" y="0"/>
                  </a:lnTo>
                  <a:lnTo>
                    <a:pt x="147" y="6"/>
                  </a:lnTo>
                  <a:lnTo>
                    <a:pt x="148" y="13"/>
                  </a:lnTo>
                  <a:lnTo>
                    <a:pt x="150" y="19"/>
                  </a:lnTo>
                  <a:lnTo>
                    <a:pt x="152" y="25"/>
                  </a:lnTo>
                  <a:lnTo>
                    <a:pt x="156" y="35"/>
                  </a:lnTo>
                  <a:lnTo>
                    <a:pt x="159" y="46"/>
                  </a:lnTo>
                  <a:lnTo>
                    <a:pt x="163" y="54"/>
                  </a:lnTo>
                  <a:lnTo>
                    <a:pt x="164" y="62"/>
                  </a:lnTo>
                  <a:lnTo>
                    <a:pt x="163" y="65"/>
                  </a:lnTo>
                  <a:lnTo>
                    <a:pt x="160" y="68"/>
                  </a:lnTo>
                  <a:lnTo>
                    <a:pt x="157" y="71"/>
                  </a:lnTo>
                  <a:lnTo>
                    <a:pt x="153" y="73"/>
                  </a:lnTo>
                  <a:lnTo>
                    <a:pt x="153" y="104"/>
                  </a:lnTo>
                </a:path>
              </a:pathLst>
            </a:custGeom>
            <a:grpFill/>
            <a:ln w="9525" cmpd="sng">
              <a:solidFill>
                <a:schemeClr val="bg1"/>
              </a:solidFill>
              <a:prstDash val="solid"/>
              <a:round/>
              <a:headEnd/>
              <a:tailEnd/>
            </a:ln>
          </p:spPr>
          <p:txBody>
            <a:bodyPr/>
            <a:lstStyle/>
            <a:p>
              <a:endParaRPr lang="en-US"/>
            </a:p>
          </p:txBody>
        </p:sp>
        <p:sp>
          <p:nvSpPr>
            <p:cNvPr id="55" name="Freeform 199"/>
            <p:cNvSpPr>
              <a:spLocks/>
            </p:cNvSpPr>
            <p:nvPr>
              <p:custDataLst>
                <p:tags r:id="rId30"/>
              </p:custDataLst>
            </p:nvPr>
          </p:nvSpPr>
          <p:spPr bwMode="auto">
            <a:xfrm>
              <a:off x="2554084" y="4987134"/>
              <a:ext cx="38135" cy="77633"/>
            </a:xfrm>
            <a:custGeom>
              <a:avLst/>
              <a:gdLst>
                <a:gd name="T0" fmla="*/ 9663 w 46"/>
                <a:gd name="T1" fmla="*/ 0 h 27"/>
                <a:gd name="T2" fmla="*/ 0 w 46"/>
                <a:gd name="T3" fmla="*/ 40217 h 27"/>
                <a:gd name="T4" fmla="*/ 4348 w 46"/>
                <a:gd name="T5" fmla="*/ 49154 h 27"/>
                <a:gd name="T6" fmla="*/ 7730 w 46"/>
                <a:gd name="T7" fmla="*/ 55856 h 27"/>
                <a:gd name="T8" fmla="*/ 11113 w 46"/>
                <a:gd name="T9" fmla="*/ 60325 h 27"/>
                <a:gd name="T10" fmla="*/ 14011 w 46"/>
                <a:gd name="T11" fmla="*/ 60325 h 27"/>
                <a:gd name="T12" fmla="*/ 15944 w 46"/>
                <a:gd name="T13" fmla="*/ 60325 h 27"/>
                <a:gd name="T14" fmla="*/ 17877 w 46"/>
                <a:gd name="T15" fmla="*/ 55856 h 27"/>
                <a:gd name="T16" fmla="*/ 20292 w 46"/>
                <a:gd name="T17" fmla="*/ 49154 h 27"/>
                <a:gd name="T18" fmla="*/ 22225 w 46"/>
                <a:gd name="T19" fmla="*/ 40217 h 27"/>
                <a:gd name="T20" fmla="*/ 19809 w 46"/>
                <a:gd name="T21" fmla="*/ 35748 h 27"/>
                <a:gd name="T22" fmla="*/ 15944 w 46"/>
                <a:gd name="T23" fmla="*/ 24577 h 27"/>
                <a:gd name="T24" fmla="*/ 12562 w 46"/>
                <a:gd name="T25" fmla="*/ 11171 h 27"/>
                <a:gd name="T26" fmla="*/ 9663 w 46"/>
                <a:gd name="T27" fmla="*/ 0 h 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6" h="27">
                  <a:moveTo>
                    <a:pt x="20" y="0"/>
                  </a:moveTo>
                  <a:lnTo>
                    <a:pt x="0" y="18"/>
                  </a:lnTo>
                  <a:lnTo>
                    <a:pt x="9" y="22"/>
                  </a:lnTo>
                  <a:lnTo>
                    <a:pt x="16" y="25"/>
                  </a:lnTo>
                  <a:lnTo>
                    <a:pt x="23" y="27"/>
                  </a:lnTo>
                  <a:lnTo>
                    <a:pt x="29" y="27"/>
                  </a:lnTo>
                  <a:lnTo>
                    <a:pt x="33" y="27"/>
                  </a:lnTo>
                  <a:lnTo>
                    <a:pt x="37" y="25"/>
                  </a:lnTo>
                  <a:lnTo>
                    <a:pt x="42" y="22"/>
                  </a:lnTo>
                  <a:lnTo>
                    <a:pt x="46" y="18"/>
                  </a:lnTo>
                  <a:lnTo>
                    <a:pt x="41" y="16"/>
                  </a:lnTo>
                  <a:lnTo>
                    <a:pt x="33" y="11"/>
                  </a:lnTo>
                  <a:lnTo>
                    <a:pt x="26" y="5"/>
                  </a:lnTo>
                  <a:lnTo>
                    <a:pt x="20" y="0"/>
                  </a:lnTo>
                </a:path>
              </a:pathLst>
            </a:custGeom>
            <a:grpFill/>
            <a:ln w="9525" cmpd="sng">
              <a:solidFill>
                <a:schemeClr val="bg1"/>
              </a:solidFill>
              <a:prstDash val="solid"/>
              <a:round/>
              <a:headEnd/>
              <a:tailEnd/>
            </a:ln>
          </p:spPr>
          <p:txBody>
            <a:bodyPr/>
            <a:lstStyle/>
            <a:p>
              <a:endParaRPr lang="en-US"/>
            </a:p>
          </p:txBody>
        </p:sp>
        <p:sp>
          <p:nvSpPr>
            <p:cNvPr id="56" name="Freeform 200"/>
            <p:cNvSpPr>
              <a:spLocks/>
            </p:cNvSpPr>
            <p:nvPr>
              <p:custDataLst>
                <p:tags r:id="rId31"/>
              </p:custDataLst>
            </p:nvPr>
          </p:nvSpPr>
          <p:spPr bwMode="auto">
            <a:xfrm>
              <a:off x="2502328" y="4978961"/>
              <a:ext cx="43583" cy="77633"/>
            </a:xfrm>
            <a:custGeom>
              <a:avLst/>
              <a:gdLst>
                <a:gd name="T0" fmla="*/ 15993 w 54"/>
                <a:gd name="T1" fmla="*/ 0 h 39"/>
                <a:gd name="T2" fmla="*/ 9407 w 54"/>
                <a:gd name="T3" fmla="*/ 6187 h 39"/>
                <a:gd name="T4" fmla="*/ 4704 w 54"/>
                <a:gd name="T5" fmla="*/ 15468 h 39"/>
                <a:gd name="T6" fmla="*/ 2822 w 54"/>
                <a:gd name="T7" fmla="*/ 20108 h 39"/>
                <a:gd name="T8" fmla="*/ 1881 w 54"/>
                <a:gd name="T9" fmla="*/ 24749 h 39"/>
                <a:gd name="T10" fmla="*/ 941 w 54"/>
                <a:gd name="T11" fmla="*/ 30936 h 39"/>
                <a:gd name="T12" fmla="*/ 0 w 54"/>
                <a:gd name="T13" fmla="*/ 37123 h 39"/>
                <a:gd name="T14" fmla="*/ 941 w 54"/>
                <a:gd name="T15" fmla="*/ 43310 h 39"/>
                <a:gd name="T16" fmla="*/ 1411 w 54"/>
                <a:gd name="T17" fmla="*/ 49497 h 39"/>
                <a:gd name="T18" fmla="*/ 2352 w 54"/>
                <a:gd name="T19" fmla="*/ 54138 h 39"/>
                <a:gd name="T20" fmla="*/ 3763 w 54"/>
                <a:gd name="T21" fmla="*/ 57231 h 39"/>
                <a:gd name="T22" fmla="*/ 5174 w 54"/>
                <a:gd name="T23" fmla="*/ 58778 h 39"/>
                <a:gd name="T24" fmla="*/ 7526 w 54"/>
                <a:gd name="T25" fmla="*/ 60325 h 39"/>
                <a:gd name="T26" fmla="*/ 9407 w 54"/>
                <a:gd name="T27" fmla="*/ 60325 h 39"/>
                <a:gd name="T28" fmla="*/ 11759 w 54"/>
                <a:gd name="T29" fmla="*/ 60325 h 39"/>
                <a:gd name="T30" fmla="*/ 14111 w 54"/>
                <a:gd name="T31" fmla="*/ 58778 h 39"/>
                <a:gd name="T32" fmla="*/ 15993 w 54"/>
                <a:gd name="T33" fmla="*/ 57231 h 39"/>
                <a:gd name="T34" fmla="*/ 18344 w 54"/>
                <a:gd name="T35" fmla="*/ 54138 h 39"/>
                <a:gd name="T36" fmla="*/ 20226 w 54"/>
                <a:gd name="T37" fmla="*/ 51044 h 39"/>
                <a:gd name="T38" fmla="*/ 22107 w 54"/>
                <a:gd name="T39" fmla="*/ 46404 h 39"/>
                <a:gd name="T40" fmla="*/ 23519 w 54"/>
                <a:gd name="T41" fmla="*/ 40217 h 39"/>
                <a:gd name="T42" fmla="*/ 24459 w 54"/>
                <a:gd name="T43" fmla="*/ 34029 h 39"/>
                <a:gd name="T44" fmla="*/ 25400 w 54"/>
                <a:gd name="T45" fmla="*/ 27842 h 39"/>
                <a:gd name="T46" fmla="*/ 23989 w 54"/>
                <a:gd name="T47" fmla="*/ 26296 h 39"/>
                <a:gd name="T48" fmla="*/ 22578 w 54"/>
                <a:gd name="T49" fmla="*/ 24749 h 39"/>
                <a:gd name="T50" fmla="*/ 20696 w 54"/>
                <a:gd name="T51" fmla="*/ 21655 h 39"/>
                <a:gd name="T52" fmla="*/ 19756 w 54"/>
                <a:gd name="T53" fmla="*/ 17015 h 39"/>
                <a:gd name="T54" fmla="*/ 18344 w 54"/>
                <a:gd name="T55" fmla="*/ 12374 h 39"/>
                <a:gd name="T56" fmla="*/ 17404 w 54"/>
                <a:gd name="T57" fmla="*/ 7734 h 39"/>
                <a:gd name="T58" fmla="*/ 15993 w 54"/>
                <a:gd name="T59" fmla="*/ 3094 h 39"/>
                <a:gd name="T60" fmla="*/ 15993 w 54"/>
                <a:gd name="T61" fmla="*/ 0 h 3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54" h="39">
                  <a:moveTo>
                    <a:pt x="34" y="0"/>
                  </a:moveTo>
                  <a:lnTo>
                    <a:pt x="20" y="4"/>
                  </a:lnTo>
                  <a:lnTo>
                    <a:pt x="10" y="10"/>
                  </a:lnTo>
                  <a:lnTo>
                    <a:pt x="6" y="13"/>
                  </a:lnTo>
                  <a:lnTo>
                    <a:pt x="4" y="16"/>
                  </a:lnTo>
                  <a:lnTo>
                    <a:pt x="2" y="20"/>
                  </a:lnTo>
                  <a:lnTo>
                    <a:pt x="0" y="24"/>
                  </a:lnTo>
                  <a:lnTo>
                    <a:pt x="2" y="28"/>
                  </a:lnTo>
                  <a:lnTo>
                    <a:pt x="3" y="32"/>
                  </a:lnTo>
                  <a:lnTo>
                    <a:pt x="5" y="35"/>
                  </a:lnTo>
                  <a:lnTo>
                    <a:pt x="8" y="37"/>
                  </a:lnTo>
                  <a:lnTo>
                    <a:pt x="11" y="38"/>
                  </a:lnTo>
                  <a:lnTo>
                    <a:pt x="16" y="39"/>
                  </a:lnTo>
                  <a:lnTo>
                    <a:pt x="20" y="39"/>
                  </a:lnTo>
                  <a:lnTo>
                    <a:pt x="25" y="39"/>
                  </a:lnTo>
                  <a:lnTo>
                    <a:pt x="30" y="38"/>
                  </a:lnTo>
                  <a:lnTo>
                    <a:pt x="34" y="37"/>
                  </a:lnTo>
                  <a:lnTo>
                    <a:pt x="39" y="35"/>
                  </a:lnTo>
                  <a:lnTo>
                    <a:pt x="43" y="33"/>
                  </a:lnTo>
                  <a:lnTo>
                    <a:pt x="47" y="30"/>
                  </a:lnTo>
                  <a:lnTo>
                    <a:pt x="50" y="26"/>
                  </a:lnTo>
                  <a:lnTo>
                    <a:pt x="52" y="22"/>
                  </a:lnTo>
                  <a:lnTo>
                    <a:pt x="54" y="18"/>
                  </a:lnTo>
                  <a:lnTo>
                    <a:pt x="51" y="17"/>
                  </a:lnTo>
                  <a:lnTo>
                    <a:pt x="48" y="16"/>
                  </a:lnTo>
                  <a:lnTo>
                    <a:pt x="44" y="14"/>
                  </a:lnTo>
                  <a:lnTo>
                    <a:pt x="42" y="11"/>
                  </a:lnTo>
                  <a:lnTo>
                    <a:pt x="39" y="8"/>
                  </a:lnTo>
                  <a:lnTo>
                    <a:pt x="37" y="5"/>
                  </a:lnTo>
                  <a:lnTo>
                    <a:pt x="34" y="2"/>
                  </a:lnTo>
                  <a:lnTo>
                    <a:pt x="34" y="0"/>
                  </a:lnTo>
                </a:path>
              </a:pathLst>
            </a:custGeom>
            <a:grpFill/>
            <a:ln w="9525" cmpd="sng">
              <a:solidFill>
                <a:schemeClr val="bg1"/>
              </a:solidFill>
              <a:prstDash val="solid"/>
              <a:round/>
              <a:headEnd/>
              <a:tailEnd/>
            </a:ln>
          </p:spPr>
          <p:txBody>
            <a:bodyPr/>
            <a:lstStyle/>
            <a:p>
              <a:endParaRPr lang="en-US"/>
            </a:p>
          </p:txBody>
        </p:sp>
        <p:sp>
          <p:nvSpPr>
            <p:cNvPr id="57" name="Freeform 201"/>
            <p:cNvSpPr>
              <a:spLocks/>
            </p:cNvSpPr>
            <p:nvPr>
              <p:custDataLst>
                <p:tags r:id="rId32"/>
              </p:custDataLst>
            </p:nvPr>
          </p:nvSpPr>
          <p:spPr bwMode="auto">
            <a:xfrm>
              <a:off x="2458746" y="4966703"/>
              <a:ext cx="49031" cy="75591"/>
            </a:xfrm>
            <a:custGeom>
              <a:avLst/>
              <a:gdLst>
                <a:gd name="T0" fmla="*/ 0 w 60"/>
                <a:gd name="T1" fmla="*/ 43075 h 15"/>
                <a:gd name="T2" fmla="*/ 4763 w 60"/>
                <a:gd name="T3" fmla="*/ 50906 h 15"/>
                <a:gd name="T4" fmla="*/ 8573 w 60"/>
                <a:gd name="T5" fmla="*/ 54822 h 15"/>
                <a:gd name="T6" fmla="*/ 12859 w 60"/>
                <a:gd name="T7" fmla="*/ 58738 h 15"/>
                <a:gd name="T8" fmla="*/ 16669 w 60"/>
                <a:gd name="T9" fmla="*/ 58738 h 15"/>
                <a:gd name="T10" fmla="*/ 19526 w 60"/>
                <a:gd name="T11" fmla="*/ 54822 h 15"/>
                <a:gd name="T12" fmla="*/ 22860 w 60"/>
                <a:gd name="T13" fmla="*/ 46990 h 15"/>
                <a:gd name="T14" fmla="*/ 26194 w 60"/>
                <a:gd name="T15" fmla="*/ 35243 h 15"/>
                <a:gd name="T16" fmla="*/ 28575 w 60"/>
                <a:gd name="T17" fmla="*/ 19579 h 15"/>
                <a:gd name="T18" fmla="*/ 27146 w 60"/>
                <a:gd name="T19" fmla="*/ 11748 h 15"/>
                <a:gd name="T20" fmla="*/ 25718 w 60"/>
                <a:gd name="T21" fmla="*/ 0 h 15"/>
                <a:gd name="T22" fmla="*/ 24289 w 60"/>
                <a:gd name="T23" fmla="*/ 0 h 15"/>
                <a:gd name="T24" fmla="*/ 22384 w 60"/>
                <a:gd name="T25" fmla="*/ 0 h 15"/>
                <a:gd name="T26" fmla="*/ 19050 w 60"/>
                <a:gd name="T27" fmla="*/ 0 h 15"/>
                <a:gd name="T28" fmla="*/ 15716 w 60"/>
                <a:gd name="T29" fmla="*/ 11748 h 15"/>
                <a:gd name="T30" fmla="*/ 11430 w 60"/>
                <a:gd name="T31" fmla="*/ 23495 h 15"/>
                <a:gd name="T32" fmla="*/ 7620 w 60"/>
                <a:gd name="T33" fmla="*/ 31327 h 15"/>
                <a:gd name="T34" fmla="*/ 3334 w 60"/>
                <a:gd name="T35" fmla="*/ 39159 h 15"/>
                <a:gd name="T36" fmla="*/ 0 w 60"/>
                <a:gd name="T37" fmla="*/ 43075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0" h="15">
                  <a:moveTo>
                    <a:pt x="0" y="11"/>
                  </a:moveTo>
                  <a:lnTo>
                    <a:pt x="10" y="13"/>
                  </a:lnTo>
                  <a:lnTo>
                    <a:pt x="18" y="14"/>
                  </a:lnTo>
                  <a:lnTo>
                    <a:pt x="27" y="15"/>
                  </a:lnTo>
                  <a:lnTo>
                    <a:pt x="35" y="15"/>
                  </a:lnTo>
                  <a:lnTo>
                    <a:pt x="41" y="14"/>
                  </a:lnTo>
                  <a:lnTo>
                    <a:pt x="48" y="12"/>
                  </a:lnTo>
                  <a:lnTo>
                    <a:pt x="55" y="9"/>
                  </a:lnTo>
                  <a:lnTo>
                    <a:pt x="60" y="5"/>
                  </a:lnTo>
                  <a:lnTo>
                    <a:pt x="57" y="3"/>
                  </a:lnTo>
                  <a:lnTo>
                    <a:pt x="54" y="0"/>
                  </a:lnTo>
                  <a:lnTo>
                    <a:pt x="51" y="0"/>
                  </a:lnTo>
                  <a:lnTo>
                    <a:pt x="47" y="0"/>
                  </a:lnTo>
                  <a:lnTo>
                    <a:pt x="40" y="0"/>
                  </a:lnTo>
                  <a:lnTo>
                    <a:pt x="33" y="3"/>
                  </a:lnTo>
                  <a:lnTo>
                    <a:pt x="24" y="6"/>
                  </a:lnTo>
                  <a:lnTo>
                    <a:pt x="16" y="8"/>
                  </a:lnTo>
                  <a:lnTo>
                    <a:pt x="7" y="10"/>
                  </a:lnTo>
                  <a:lnTo>
                    <a:pt x="0" y="11"/>
                  </a:lnTo>
                </a:path>
              </a:pathLst>
            </a:custGeom>
            <a:grpFill/>
            <a:ln w="9525" cmpd="sng">
              <a:solidFill>
                <a:schemeClr val="bg1"/>
              </a:solidFill>
              <a:prstDash val="solid"/>
              <a:round/>
              <a:headEnd/>
              <a:tailEnd/>
            </a:ln>
          </p:spPr>
          <p:txBody>
            <a:bodyPr/>
            <a:lstStyle/>
            <a:p>
              <a:endParaRPr lang="en-US"/>
            </a:p>
          </p:txBody>
        </p:sp>
        <p:sp>
          <p:nvSpPr>
            <p:cNvPr id="58" name="Freeform 202"/>
            <p:cNvSpPr>
              <a:spLocks/>
            </p:cNvSpPr>
            <p:nvPr>
              <p:custDataLst>
                <p:tags r:id="rId33"/>
              </p:custDataLst>
            </p:nvPr>
          </p:nvSpPr>
          <p:spPr bwMode="auto">
            <a:xfrm>
              <a:off x="2417885" y="4950359"/>
              <a:ext cx="57204" cy="73547"/>
            </a:xfrm>
            <a:custGeom>
              <a:avLst/>
              <a:gdLst>
                <a:gd name="T0" fmla="*/ 16880 w 79"/>
                <a:gd name="T1" fmla="*/ 0 h 32"/>
                <a:gd name="T2" fmla="*/ 14348 w 79"/>
                <a:gd name="T3" fmla="*/ 1786 h 32"/>
                <a:gd name="T4" fmla="*/ 12660 w 79"/>
                <a:gd name="T5" fmla="*/ 3572 h 32"/>
                <a:gd name="T6" fmla="*/ 10550 w 79"/>
                <a:gd name="T7" fmla="*/ 7144 h 32"/>
                <a:gd name="T8" fmla="*/ 8440 w 79"/>
                <a:gd name="T9" fmla="*/ 10716 h 32"/>
                <a:gd name="T10" fmla="*/ 6330 w 79"/>
                <a:gd name="T11" fmla="*/ 16073 h 32"/>
                <a:gd name="T12" fmla="*/ 4220 w 79"/>
                <a:gd name="T13" fmla="*/ 19645 h 32"/>
                <a:gd name="T14" fmla="*/ 2110 w 79"/>
                <a:gd name="T15" fmla="*/ 21431 h 32"/>
                <a:gd name="T16" fmla="*/ 0 w 79"/>
                <a:gd name="T17" fmla="*/ 23217 h 32"/>
                <a:gd name="T18" fmla="*/ 2110 w 79"/>
                <a:gd name="T19" fmla="*/ 37505 h 32"/>
                <a:gd name="T20" fmla="*/ 4220 w 79"/>
                <a:gd name="T21" fmla="*/ 46434 h 32"/>
                <a:gd name="T22" fmla="*/ 5064 w 79"/>
                <a:gd name="T23" fmla="*/ 51792 h 32"/>
                <a:gd name="T24" fmla="*/ 6330 w 79"/>
                <a:gd name="T25" fmla="*/ 55364 h 32"/>
                <a:gd name="T26" fmla="*/ 7596 w 79"/>
                <a:gd name="T27" fmla="*/ 55364 h 32"/>
                <a:gd name="T28" fmla="*/ 8440 w 79"/>
                <a:gd name="T29" fmla="*/ 57150 h 32"/>
                <a:gd name="T30" fmla="*/ 11394 w 79"/>
                <a:gd name="T31" fmla="*/ 55364 h 32"/>
                <a:gd name="T32" fmla="*/ 14348 w 79"/>
                <a:gd name="T33" fmla="*/ 53578 h 32"/>
                <a:gd name="T34" fmla="*/ 17302 w 79"/>
                <a:gd name="T35" fmla="*/ 48220 h 32"/>
                <a:gd name="T36" fmla="*/ 20256 w 79"/>
                <a:gd name="T37" fmla="*/ 42863 h 32"/>
                <a:gd name="T38" fmla="*/ 26164 w 79"/>
                <a:gd name="T39" fmla="*/ 32147 h 32"/>
                <a:gd name="T40" fmla="*/ 33338 w 79"/>
                <a:gd name="T41" fmla="*/ 23217 h 32"/>
                <a:gd name="T42" fmla="*/ 28274 w 79"/>
                <a:gd name="T43" fmla="*/ 10716 h 32"/>
                <a:gd name="T44" fmla="*/ 24476 w 79"/>
                <a:gd name="T45" fmla="*/ 3572 h 32"/>
                <a:gd name="T46" fmla="*/ 20678 w 79"/>
                <a:gd name="T47" fmla="*/ 1786 h 32"/>
                <a:gd name="T48" fmla="*/ 16880 w 79"/>
                <a:gd name="T49" fmla="*/ 0 h 3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9" h="32">
                  <a:moveTo>
                    <a:pt x="40" y="0"/>
                  </a:moveTo>
                  <a:lnTo>
                    <a:pt x="34" y="1"/>
                  </a:lnTo>
                  <a:lnTo>
                    <a:pt x="30" y="2"/>
                  </a:lnTo>
                  <a:lnTo>
                    <a:pt x="25" y="4"/>
                  </a:lnTo>
                  <a:lnTo>
                    <a:pt x="20" y="6"/>
                  </a:lnTo>
                  <a:lnTo>
                    <a:pt x="15" y="9"/>
                  </a:lnTo>
                  <a:lnTo>
                    <a:pt x="10" y="11"/>
                  </a:lnTo>
                  <a:lnTo>
                    <a:pt x="5" y="12"/>
                  </a:lnTo>
                  <a:lnTo>
                    <a:pt x="0" y="13"/>
                  </a:lnTo>
                  <a:lnTo>
                    <a:pt x="5" y="21"/>
                  </a:lnTo>
                  <a:lnTo>
                    <a:pt x="10" y="26"/>
                  </a:lnTo>
                  <a:lnTo>
                    <a:pt x="12" y="29"/>
                  </a:lnTo>
                  <a:lnTo>
                    <a:pt x="15" y="31"/>
                  </a:lnTo>
                  <a:lnTo>
                    <a:pt x="18" y="31"/>
                  </a:lnTo>
                  <a:lnTo>
                    <a:pt x="20" y="32"/>
                  </a:lnTo>
                  <a:lnTo>
                    <a:pt x="27" y="31"/>
                  </a:lnTo>
                  <a:lnTo>
                    <a:pt x="34" y="30"/>
                  </a:lnTo>
                  <a:lnTo>
                    <a:pt x="41" y="27"/>
                  </a:lnTo>
                  <a:lnTo>
                    <a:pt x="48" y="24"/>
                  </a:lnTo>
                  <a:lnTo>
                    <a:pt x="62" y="18"/>
                  </a:lnTo>
                  <a:lnTo>
                    <a:pt x="79" y="13"/>
                  </a:lnTo>
                  <a:lnTo>
                    <a:pt x="67" y="6"/>
                  </a:lnTo>
                  <a:lnTo>
                    <a:pt x="58" y="2"/>
                  </a:lnTo>
                  <a:lnTo>
                    <a:pt x="49" y="1"/>
                  </a:lnTo>
                  <a:lnTo>
                    <a:pt x="40" y="0"/>
                  </a:lnTo>
                </a:path>
              </a:pathLst>
            </a:custGeom>
            <a:grpFill/>
            <a:ln w="9525" cmpd="sng">
              <a:solidFill>
                <a:schemeClr val="bg1"/>
              </a:solidFill>
              <a:prstDash val="solid"/>
              <a:round/>
              <a:headEnd/>
              <a:tailEnd/>
            </a:ln>
          </p:spPr>
          <p:txBody>
            <a:bodyPr/>
            <a:lstStyle/>
            <a:p>
              <a:endParaRPr lang="en-US"/>
            </a:p>
          </p:txBody>
        </p:sp>
        <p:sp>
          <p:nvSpPr>
            <p:cNvPr id="59" name="Freeform 203"/>
            <p:cNvSpPr>
              <a:spLocks/>
            </p:cNvSpPr>
            <p:nvPr>
              <p:custDataLst>
                <p:tags r:id="rId34"/>
              </p:custDataLst>
            </p:nvPr>
          </p:nvSpPr>
          <p:spPr bwMode="auto">
            <a:xfrm>
              <a:off x="2406991" y="4925843"/>
              <a:ext cx="51756" cy="73547"/>
            </a:xfrm>
            <a:custGeom>
              <a:avLst/>
              <a:gdLst>
                <a:gd name="T0" fmla="*/ 15082 w 66"/>
                <a:gd name="T1" fmla="*/ 0 h 19"/>
                <a:gd name="T2" fmla="*/ 11425 w 66"/>
                <a:gd name="T3" fmla="*/ 3008 h 19"/>
                <a:gd name="T4" fmla="*/ 8683 w 66"/>
                <a:gd name="T5" fmla="*/ 6016 h 19"/>
                <a:gd name="T6" fmla="*/ 5941 w 66"/>
                <a:gd name="T7" fmla="*/ 12032 h 19"/>
                <a:gd name="T8" fmla="*/ 4113 w 66"/>
                <a:gd name="T9" fmla="*/ 21055 h 19"/>
                <a:gd name="T10" fmla="*/ 2285 w 66"/>
                <a:gd name="T11" fmla="*/ 33087 h 19"/>
                <a:gd name="T12" fmla="*/ 914 w 66"/>
                <a:gd name="T13" fmla="*/ 42111 h 19"/>
                <a:gd name="T14" fmla="*/ 0 w 66"/>
                <a:gd name="T15" fmla="*/ 51134 h 19"/>
                <a:gd name="T16" fmla="*/ 0 w 66"/>
                <a:gd name="T17" fmla="*/ 57150 h 19"/>
                <a:gd name="T18" fmla="*/ 8683 w 66"/>
                <a:gd name="T19" fmla="*/ 57150 h 19"/>
                <a:gd name="T20" fmla="*/ 17367 w 66"/>
                <a:gd name="T21" fmla="*/ 57150 h 19"/>
                <a:gd name="T22" fmla="*/ 21023 w 66"/>
                <a:gd name="T23" fmla="*/ 54142 h 19"/>
                <a:gd name="T24" fmla="*/ 24679 w 66"/>
                <a:gd name="T25" fmla="*/ 51134 h 19"/>
                <a:gd name="T26" fmla="*/ 27878 w 66"/>
                <a:gd name="T27" fmla="*/ 45118 h 19"/>
                <a:gd name="T28" fmla="*/ 30163 w 66"/>
                <a:gd name="T29" fmla="*/ 39103 h 19"/>
                <a:gd name="T30" fmla="*/ 26050 w 66"/>
                <a:gd name="T31" fmla="*/ 24063 h 19"/>
                <a:gd name="T32" fmla="*/ 22851 w 66"/>
                <a:gd name="T33" fmla="*/ 12032 h 19"/>
                <a:gd name="T34" fmla="*/ 19195 w 66"/>
                <a:gd name="T35" fmla="*/ 3008 h 19"/>
                <a:gd name="T36" fmla="*/ 15082 w 66"/>
                <a:gd name="T37" fmla="*/ 0 h 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19">
                  <a:moveTo>
                    <a:pt x="33" y="0"/>
                  </a:moveTo>
                  <a:lnTo>
                    <a:pt x="25" y="1"/>
                  </a:lnTo>
                  <a:lnTo>
                    <a:pt x="19" y="2"/>
                  </a:lnTo>
                  <a:lnTo>
                    <a:pt x="13" y="4"/>
                  </a:lnTo>
                  <a:lnTo>
                    <a:pt x="9" y="7"/>
                  </a:lnTo>
                  <a:lnTo>
                    <a:pt x="5" y="11"/>
                  </a:lnTo>
                  <a:lnTo>
                    <a:pt x="2" y="14"/>
                  </a:lnTo>
                  <a:lnTo>
                    <a:pt x="0" y="17"/>
                  </a:lnTo>
                  <a:lnTo>
                    <a:pt x="0" y="19"/>
                  </a:lnTo>
                  <a:lnTo>
                    <a:pt x="19" y="19"/>
                  </a:lnTo>
                  <a:lnTo>
                    <a:pt x="38" y="19"/>
                  </a:lnTo>
                  <a:lnTo>
                    <a:pt x="46" y="18"/>
                  </a:lnTo>
                  <a:lnTo>
                    <a:pt x="54" y="17"/>
                  </a:lnTo>
                  <a:lnTo>
                    <a:pt x="61" y="15"/>
                  </a:lnTo>
                  <a:lnTo>
                    <a:pt x="66" y="13"/>
                  </a:lnTo>
                  <a:lnTo>
                    <a:pt x="57" y="8"/>
                  </a:lnTo>
                  <a:lnTo>
                    <a:pt x="50" y="4"/>
                  </a:lnTo>
                  <a:lnTo>
                    <a:pt x="42" y="1"/>
                  </a:lnTo>
                  <a:lnTo>
                    <a:pt x="33" y="0"/>
                  </a:lnTo>
                </a:path>
              </a:pathLst>
            </a:custGeom>
            <a:grpFill/>
            <a:ln w="9525" cmpd="sng">
              <a:solidFill>
                <a:schemeClr val="bg1"/>
              </a:solidFill>
              <a:prstDash val="solid"/>
              <a:round/>
              <a:headEnd/>
              <a:tailEnd/>
            </a:ln>
          </p:spPr>
          <p:txBody>
            <a:bodyPr/>
            <a:lstStyle/>
            <a:p>
              <a:endParaRPr lang="en-US"/>
            </a:p>
          </p:txBody>
        </p:sp>
        <p:sp>
          <p:nvSpPr>
            <p:cNvPr id="60" name="Freeform 204"/>
            <p:cNvSpPr>
              <a:spLocks/>
            </p:cNvSpPr>
            <p:nvPr>
              <p:custDataLst>
                <p:tags r:id="rId35"/>
              </p:custDataLst>
            </p:nvPr>
          </p:nvSpPr>
          <p:spPr bwMode="auto">
            <a:xfrm>
              <a:off x="2235381" y="4527467"/>
              <a:ext cx="43583" cy="77633"/>
            </a:xfrm>
            <a:custGeom>
              <a:avLst/>
              <a:gdLst>
                <a:gd name="T0" fmla="*/ 6230 w 53"/>
                <a:gd name="T1" fmla="*/ 0 h 80"/>
                <a:gd name="T2" fmla="*/ 3834 w 53"/>
                <a:gd name="T3" fmla="*/ 3770 h 80"/>
                <a:gd name="T4" fmla="*/ 1917 w 53"/>
                <a:gd name="T5" fmla="*/ 7541 h 80"/>
                <a:gd name="T6" fmla="*/ 958 w 53"/>
                <a:gd name="T7" fmla="*/ 9803 h 80"/>
                <a:gd name="T8" fmla="*/ 479 w 53"/>
                <a:gd name="T9" fmla="*/ 12065 h 80"/>
                <a:gd name="T10" fmla="*/ 0 w 53"/>
                <a:gd name="T11" fmla="*/ 15081 h 80"/>
                <a:gd name="T12" fmla="*/ 0 w 53"/>
                <a:gd name="T13" fmla="*/ 18852 h 80"/>
                <a:gd name="T14" fmla="*/ 0 w 53"/>
                <a:gd name="T15" fmla="*/ 22622 h 80"/>
                <a:gd name="T16" fmla="*/ 958 w 53"/>
                <a:gd name="T17" fmla="*/ 29408 h 80"/>
                <a:gd name="T18" fmla="*/ 2875 w 53"/>
                <a:gd name="T19" fmla="*/ 36195 h 80"/>
                <a:gd name="T20" fmla="*/ 4313 w 53"/>
                <a:gd name="T21" fmla="*/ 42982 h 80"/>
                <a:gd name="T22" fmla="*/ 6230 w 53"/>
                <a:gd name="T23" fmla="*/ 49768 h 80"/>
                <a:gd name="T24" fmla="*/ 9585 w 53"/>
                <a:gd name="T25" fmla="*/ 55047 h 80"/>
                <a:gd name="T26" fmla="*/ 10543 w 53"/>
                <a:gd name="T27" fmla="*/ 57309 h 80"/>
                <a:gd name="T28" fmla="*/ 12460 w 53"/>
                <a:gd name="T29" fmla="*/ 58817 h 80"/>
                <a:gd name="T30" fmla="*/ 14377 w 53"/>
                <a:gd name="T31" fmla="*/ 60325 h 80"/>
                <a:gd name="T32" fmla="*/ 15815 w 53"/>
                <a:gd name="T33" fmla="*/ 60325 h 80"/>
                <a:gd name="T34" fmla="*/ 17253 w 53"/>
                <a:gd name="T35" fmla="*/ 59571 h 80"/>
                <a:gd name="T36" fmla="*/ 18211 w 53"/>
                <a:gd name="T37" fmla="*/ 58817 h 80"/>
                <a:gd name="T38" fmla="*/ 20128 w 53"/>
                <a:gd name="T39" fmla="*/ 57309 h 80"/>
                <a:gd name="T40" fmla="*/ 21566 w 53"/>
                <a:gd name="T41" fmla="*/ 55047 h 80"/>
                <a:gd name="T42" fmla="*/ 23004 w 53"/>
                <a:gd name="T43" fmla="*/ 52784 h 80"/>
                <a:gd name="T44" fmla="*/ 24442 w 53"/>
                <a:gd name="T45" fmla="*/ 50522 h 80"/>
                <a:gd name="T46" fmla="*/ 25400 w 53"/>
                <a:gd name="T47" fmla="*/ 48260 h 80"/>
                <a:gd name="T48" fmla="*/ 25400 w 53"/>
                <a:gd name="T49" fmla="*/ 46752 h 80"/>
                <a:gd name="T50" fmla="*/ 24921 w 53"/>
                <a:gd name="T51" fmla="*/ 40719 h 80"/>
                <a:gd name="T52" fmla="*/ 23483 w 53"/>
                <a:gd name="T53" fmla="*/ 35441 h 80"/>
                <a:gd name="T54" fmla="*/ 22045 w 53"/>
                <a:gd name="T55" fmla="*/ 31671 h 80"/>
                <a:gd name="T56" fmla="*/ 20608 w 53"/>
                <a:gd name="T57" fmla="*/ 27900 h 80"/>
                <a:gd name="T58" fmla="*/ 19170 w 53"/>
                <a:gd name="T59" fmla="*/ 24130 h 80"/>
                <a:gd name="T60" fmla="*/ 17253 w 53"/>
                <a:gd name="T61" fmla="*/ 20360 h 80"/>
                <a:gd name="T62" fmla="*/ 16294 w 53"/>
                <a:gd name="T63" fmla="*/ 15081 h 80"/>
                <a:gd name="T64" fmla="*/ 15815 w 53"/>
                <a:gd name="T65" fmla="*/ 9049 h 80"/>
                <a:gd name="T66" fmla="*/ 15815 w 53"/>
                <a:gd name="T67" fmla="*/ 7541 h 80"/>
                <a:gd name="T68" fmla="*/ 14857 w 53"/>
                <a:gd name="T69" fmla="*/ 6033 h 80"/>
                <a:gd name="T70" fmla="*/ 13898 w 53"/>
                <a:gd name="T71" fmla="*/ 4524 h 80"/>
                <a:gd name="T72" fmla="*/ 11981 w 53"/>
                <a:gd name="T73" fmla="*/ 3016 h 80"/>
                <a:gd name="T74" fmla="*/ 9106 w 53"/>
                <a:gd name="T75" fmla="*/ 754 h 80"/>
                <a:gd name="T76" fmla="*/ 6230 w 53"/>
                <a:gd name="T77" fmla="*/ 0 h 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3" h="80">
                  <a:moveTo>
                    <a:pt x="13" y="0"/>
                  </a:moveTo>
                  <a:lnTo>
                    <a:pt x="8" y="5"/>
                  </a:lnTo>
                  <a:lnTo>
                    <a:pt x="4" y="10"/>
                  </a:lnTo>
                  <a:lnTo>
                    <a:pt x="2" y="13"/>
                  </a:lnTo>
                  <a:lnTo>
                    <a:pt x="1" y="16"/>
                  </a:lnTo>
                  <a:lnTo>
                    <a:pt x="0" y="20"/>
                  </a:lnTo>
                  <a:lnTo>
                    <a:pt x="0" y="25"/>
                  </a:lnTo>
                  <a:lnTo>
                    <a:pt x="0" y="30"/>
                  </a:lnTo>
                  <a:lnTo>
                    <a:pt x="2" y="39"/>
                  </a:lnTo>
                  <a:lnTo>
                    <a:pt x="6" y="48"/>
                  </a:lnTo>
                  <a:lnTo>
                    <a:pt x="9" y="57"/>
                  </a:lnTo>
                  <a:lnTo>
                    <a:pt x="13" y="66"/>
                  </a:lnTo>
                  <a:lnTo>
                    <a:pt x="20" y="73"/>
                  </a:lnTo>
                  <a:lnTo>
                    <a:pt x="22" y="76"/>
                  </a:lnTo>
                  <a:lnTo>
                    <a:pt x="26" y="78"/>
                  </a:lnTo>
                  <a:lnTo>
                    <a:pt x="30" y="80"/>
                  </a:lnTo>
                  <a:lnTo>
                    <a:pt x="33" y="80"/>
                  </a:lnTo>
                  <a:lnTo>
                    <a:pt x="36" y="79"/>
                  </a:lnTo>
                  <a:lnTo>
                    <a:pt x="38" y="78"/>
                  </a:lnTo>
                  <a:lnTo>
                    <a:pt x="42" y="76"/>
                  </a:lnTo>
                  <a:lnTo>
                    <a:pt x="45" y="73"/>
                  </a:lnTo>
                  <a:lnTo>
                    <a:pt x="48" y="70"/>
                  </a:lnTo>
                  <a:lnTo>
                    <a:pt x="51" y="67"/>
                  </a:lnTo>
                  <a:lnTo>
                    <a:pt x="53" y="64"/>
                  </a:lnTo>
                  <a:lnTo>
                    <a:pt x="53" y="62"/>
                  </a:lnTo>
                  <a:lnTo>
                    <a:pt x="52" y="54"/>
                  </a:lnTo>
                  <a:lnTo>
                    <a:pt x="49" y="47"/>
                  </a:lnTo>
                  <a:lnTo>
                    <a:pt x="46" y="42"/>
                  </a:lnTo>
                  <a:lnTo>
                    <a:pt x="43" y="37"/>
                  </a:lnTo>
                  <a:lnTo>
                    <a:pt x="40" y="32"/>
                  </a:lnTo>
                  <a:lnTo>
                    <a:pt x="36" y="27"/>
                  </a:lnTo>
                  <a:lnTo>
                    <a:pt x="34" y="20"/>
                  </a:lnTo>
                  <a:lnTo>
                    <a:pt x="33" y="12"/>
                  </a:lnTo>
                  <a:lnTo>
                    <a:pt x="33" y="10"/>
                  </a:lnTo>
                  <a:lnTo>
                    <a:pt x="31" y="8"/>
                  </a:lnTo>
                  <a:lnTo>
                    <a:pt x="29" y="6"/>
                  </a:lnTo>
                  <a:lnTo>
                    <a:pt x="25" y="4"/>
                  </a:lnTo>
                  <a:lnTo>
                    <a:pt x="19" y="1"/>
                  </a:lnTo>
                  <a:lnTo>
                    <a:pt x="13" y="0"/>
                  </a:lnTo>
                </a:path>
              </a:pathLst>
            </a:custGeom>
            <a:grpFill/>
            <a:ln w="9525" cmpd="sng">
              <a:solidFill>
                <a:schemeClr val="bg1"/>
              </a:solidFill>
              <a:prstDash val="solid"/>
              <a:round/>
              <a:headEnd/>
              <a:tailEnd/>
            </a:ln>
          </p:spPr>
          <p:txBody>
            <a:bodyPr/>
            <a:lstStyle/>
            <a:p>
              <a:endParaRPr lang="en-US"/>
            </a:p>
          </p:txBody>
        </p:sp>
        <p:sp>
          <p:nvSpPr>
            <p:cNvPr id="61" name="Freeform 205"/>
            <p:cNvSpPr>
              <a:spLocks/>
            </p:cNvSpPr>
            <p:nvPr>
              <p:custDataLst>
                <p:tags r:id="rId36"/>
              </p:custDataLst>
            </p:nvPr>
          </p:nvSpPr>
          <p:spPr bwMode="auto">
            <a:xfrm>
              <a:off x="2287137" y="4650046"/>
              <a:ext cx="29964" cy="69460"/>
            </a:xfrm>
            <a:custGeom>
              <a:avLst/>
              <a:gdLst>
                <a:gd name="T0" fmla="*/ 0 w 41"/>
                <a:gd name="T1" fmla="*/ 53975 h 43"/>
                <a:gd name="T2" fmla="*/ 11500 w 41"/>
                <a:gd name="T3" fmla="*/ 53975 h 43"/>
                <a:gd name="T4" fmla="*/ 17463 w 41"/>
                <a:gd name="T5" fmla="*/ 30126 h 43"/>
                <a:gd name="T6" fmla="*/ 16185 w 41"/>
                <a:gd name="T7" fmla="*/ 15063 h 43"/>
                <a:gd name="T8" fmla="*/ 14482 w 41"/>
                <a:gd name="T9" fmla="*/ 0 h 43"/>
                <a:gd name="T10" fmla="*/ 11500 w 41"/>
                <a:gd name="T11" fmla="*/ 5021 h 43"/>
                <a:gd name="T12" fmla="*/ 8519 w 41"/>
                <a:gd name="T13" fmla="*/ 11297 h 43"/>
                <a:gd name="T14" fmla="*/ 6389 w 41"/>
                <a:gd name="T15" fmla="*/ 17573 h 43"/>
                <a:gd name="T16" fmla="*/ 4259 w 41"/>
                <a:gd name="T17" fmla="*/ 23849 h 43"/>
                <a:gd name="T18" fmla="*/ 2556 w 41"/>
                <a:gd name="T19" fmla="*/ 30126 h 43"/>
                <a:gd name="T20" fmla="*/ 1278 w 41"/>
                <a:gd name="T21" fmla="*/ 37657 h 43"/>
                <a:gd name="T22" fmla="*/ 426 w 41"/>
                <a:gd name="T23" fmla="*/ 46444 h 43"/>
                <a:gd name="T24" fmla="*/ 0 w 41"/>
                <a:gd name="T25" fmla="*/ 53975 h 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 h="43">
                  <a:moveTo>
                    <a:pt x="0" y="43"/>
                  </a:moveTo>
                  <a:lnTo>
                    <a:pt x="27" y="43"/>
                  </a:lnTo>
                  <a:lnTo>
                    <a:pt x="41" y="24"/>
                  </a:lnTo>
                  <a:lnTo>
                    <a:pt x="38" y="12"/>
                  </a:lnTo>
                  <a:lnTo>
                    <a:pt x="34" y="0"/>
                  </a:lnTo>
                  <a:lnTo>
                    <a:pt x="27" y="4"/>
                  </a:lnTo>
                  <a:lnTo>
                    <a:pt x="20" y="9"/>
                  </a:lnTo>
                  <a:lnTo>
                    <a:pt x="15" y="14"/>
                  </a:lnTo>
                  <a:lnTo>
                    <a:pt x="10" y="19"/>
                  </a:lnTo>
                  <a:lnTo>
                    <a:pt x="6" y="24"/>
                  </a:lnTo>
                  <a:lnTo>
                    <a:pt x="3" y="30"/>
                  </a:lnTo>
                  <a:lnTo>
                    <a:pt x="1" y="37"/>
                  </a:lnTo>
                  <a:lnTo>
                    <a:pt x="0" y="43"/>
                  </a:lnTo>
                </a:path>
              </a:pathLst>
            </a:custGeom>
            <a:grpFill/>
            <a:ln w="9525" cmpd="sng">
              <a:solidFill>
                <a:schemeClr val="bg1"/>
              </a:solidFill>
              <a:prstDash val="solid"/>
              <a:round/>
              <a:headEnd/>
              <a:tailEnd/>
            </a:ln>
          </p:spPr>
          <p:txBody>
            <a:bodyPr/>
            <a:lstStyle/>
            <a:p>
              <a:endParaRPr lang="en-US"/>
            </a:p>
          </p:txBody>
        </p:sp>
        <p:sp>
          <p:nvSpPr>
            <p:cNvPr id="62" name="Freeform 206"/>
            <p:cNvSpPr>
              <a:spLocks/>
            </p:cNvSpPr>
            <p:nvPr>
              <p:custDataLst>
                <p:tags r:id="rId37"/>
              </p:custDataLst>
            </p:nvPr>
          </p:nvSpPr>
          <p:spPr bwMode="auto">
            <a:xfrm>
              <a:off x="2295310" y="4678647"/>
              <a:ext cx="13619" cy="75589"/>
            </a:xfrm>
            <a:custGeom>
              <a:avLst/>
              <a:gdLst>
                <a:gd name="T0" fmla="*/ 7937 w 20"/>
                <a:gd name="T1" fmla="*/ 0 h 24"/>
                <a:gd name="T2" fmla="*/ 0 w 20"/>
                <a:gd name="T3" fmla="*/ 0 h 24"/>
                <a:gd name="T4" fmla="*/ 397 w 20"/>
                <a:gd name="T5" fmla="*/ 12237 h 24"/>
                <a:gd name="T6" fmla="*/ 794 w 20"/>
                <a:gd name="T7" fmla="*/ 22026 h 24"/>
                <a:gd name="T8" fmla="*/ 1587 w 20"/>
                <a:gd name="T9" fmla="*/ 31816 h 24"/>
                <a:gd name="T10" fmla="*/ 2778 w 20"/>
                <a:gd name="T11" fmla="*/ 41605 h 24"/>
                <a:gd name="T12" fmla="*/ 3969 w 20"/>
                <a:gd name="T13" fmla="*/ 48948 h 24"/>
                <a:gd name="T14" fmla="*/ 5556 w 20"/>
                <a:gd name="T15" fmla="*/ 53842 h 24"/>
                <a:gd name="T16" fmla="*/ 6746 w 20"/>
                <a:gd name="T17" fmla="*/ 58737 h 24"/>
                <a:gd name="T18" fmla="*/ 7937 w 20"/>
                <a:gd name="T19" fmla="*/ 58737 h 24"/>
                <a:gd name="T20" fmla="*/ 7937 w 20"/>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24">
                  <a:moveTo>
                    <a:pt x="20" y="0"/>
                  </a:moveTo>
                  <a:lnTo>
                    <a:pt x="0" y="0"/>
                  </a:lnTo>
                  <a:lnTo>
                    <a:pt x="1" y="5"/>
                  </a:lnTo>
                  <a:lnTo>
                    <a:pt x="2" y="9"/>
                  </a:lnTo>
                  <a:lnTo>
                    <a:pt x="4" y="13"/>
                  </a:lnTo>
                  <a:lnTo>
                    <a:pt x="7" y="17"/>
                  </a:lnTo>
                  <a:lnTo>
                    <a:pt x="10" y="20"/>
                  </a:lnTo>
                  <a:lnTo>
                    <a:pt x="14" y="22"/>
                  </a:lnTo>
                  <a:lnTo>
                    <a:pt x="17" y="24"/>
                  </a:lnTo>
                  <a:lnTo>
                    <a:pt x="20" y="24"/>
                  </a:lnTo>
                  <a:lnTo>
                    <a:pt x="20" y="0"/>
                  </a:lnTo>
                </a:path>
              </a:pathLst>
            </a:custGeom>
            <a:grpFill/>
            <a:ln w="9525" cmpd="sng">
              <a:solidFill>
                <a:schemeClr val="bg1"/>
              </a:solidFill>
              <a:prstDash val="solid"/>
              <a:round/>
              <a:headEnd/>
              <a:tailEnd/>
            </a:ln>
          </p:spPr>
          <p:txBody>
            <a:bodyPr/>
            <a:lstStyle/>
            <a:p>
              <a:endParaRPr lang="en-US"/>
            </a:p>
          </p:txBody>
        </p:sp>
        <p:sp>
          <p:nvSpPr>
            <p:cNvPr id="63" name="Freeform 207"/>
            <p:cNvSpPr>
              <a:spLocks/>
            </p:cNvSpPr>
            <p:nvPr>
              <p:custDataLst>
                <p:tags r:id="rId38"/>
              </p:custDataLst>
            </p:nvPr>
          </p:nvSpPr>
          <p:spPr bwMode="auto">
            <a:xfrm>
              <a:off x="2319824" y="4758322"/>
              <a:ext cx="29964" cy="77633"/>
            </a:xfrm>
            <a:custGeom>
              <a:avLst/>
              <a:gdLst>
                <a:gd name="T0" fmla="*/ 0 w 39"/>
                <a:gd name="T1" fmla="*/ 16835 h 43"/>
                <a:gd name="T2" fmla="*/ 896 w 39"/>
                <a:gd name="T3" fmla="*/ 23849 h 43"/>
                <a:gd name="T4" fmla="*/ 2687 w 39"/>
                <a:gd name="T5" fmla="*/ 30864 h 43"/>
                <a:gd name="T6" fmla="*/ 5373 w 39"/>
                <a:gd name="T7" fmla="*/ 37878 h 43"/>
                <a:gd name="T8" fmla="*/ 7164 w 39"/>
                <a:gd name="T9" fmla="*/ 44893 h 43"/>
                <a:gd name="T10" fmla="*/ 10299 w 39"/>
                <a:gd name="T11" fmla="*/ 51908 h 43"/>
                <a:gd name="T12" fmla="*/ 12538 w 39"/>
                <a:gd name="T13" fmla="*/ 56116 h 43"/>
                <a:gd name="T14" fmla="*/ 15224 w 39"/>
                <a:gd name="T15" fmla="*/ 60325 h 43"/>
                <a:gd name="T16" fmla="*/ 17463 w 39"/>
                <a:gd name="T17" fmla="*/ 60325 h 43"/>
                <a:gd name="T18" fmla="*/ 17015 w 39"/>
                <a:gd name="T19" fmla="*/ 44893 h 43"/>
                <a:gd name="T20" fmla="*/ 16120 w 39"/>
                <a:gd name="T21" fmla="*/ 26655 h 43"/>
                <a:gd name="T22" fmla="*/ 15224 w 39"/>
                <a:gd name="T23" fmla="*/ 11223 h 43"/>
                <a:gd name="T24" fmla="*/ 14329 w 39"/>
                <a:gd name="T25" fmla="*/ 0 h 43"/>
                <a:gd name="T26" fmla="*/ 8508 w 39"/>
                <a:gd name="T27" fmla="*/ 4209 h 43"/>
                <a:gd name="T28" fmla="*/ 2687 w 39"/>
                <a:gd name="T29" fmla="*/ 8417 h 43"/>
                <a:gd name="T30" fmla="*/ 0 w 39"/>
                <a:gd name="T31" fmla="*/ 16835 h 4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9" h="43">
                  <a:moveTo>
                    <a:pt x="0" y="12"/>
                  </a:moveTo>
                  <a:lnTo>
                    <a:pt x="2" y="17"/>
                  </a:lnTo>
                  <a:lnTo>
                    <a:pt x="6" y="22"/>
                  </a:lnTo>
                  <a:lnTo>
                    <a:pt x="12" y="27"/>
                  </a:lnTo>
                  <a:lnTo>
                    <a:pt x="16" y="32"/>
                  </a:lnTo>
                  <a:lnTo>
                    <a:pt x="23" y="37"/>
                  </a:lnTo>
                  <a:lnTo>
                    <a:pt x="28" y="40"/>
                  </a:lnTo>
                  <a:lnTo>
                    <a:pt x="34" y="43"/>
                  </a:lnTo>
                  <a:lnTo>
                    <a:pt x="39" y="43"/>
                  </a:lnTo>
                  <a:lnTo>
                    <a:pt x="38" y="32"/>
                  </a:lnTo>
                  <a:lnTo>
                    <a:pt x="36" y="19"/>
                  </a:lnTo>
                  <a:lnTo>
                    <a:pt x="34" y="8"/>
                  </a:lnTo>
                  <a:lnTo>
                    <a:pt x="32" y="0"/>
                  </a:lnTo>
                  <a:lnTo>
                    <a:pt x="19" y="3"/>
                  </a:lnTo>
                  <a:lnTo>
                    <a:pt x="6" y="6"/>
                  </a:lnTo>
                  <a:lnTo>
                    <a:pt x="0" y="12"/>
                  </a:lnTo>
                </a:path>
              </a:pathLst>
            </a:custGeom>
            <a:grpFill/>
            <a:ln w="9525" cmpd="sng">
              <a:solidFill>
                <a:schemeClr val="bg1"/>
              </a:solidFill>
              <a:prstDash val="solid"/>
              <a:round/>
              <a:headEnd/>
              <a:tailEnd/>
            </a:ln>
          </p:spPr>
          <p:txBody>
            <a:bodyPr/>
            <a:lstStyle/>
            <a:p>
              <a:endParaRPr lang="en-US"/>
            </a:p>
          </p:txBody>
        </p:sp>
        <p:sp>
          <p:nvSpPr>
            <p:cNvPr id="64" name="Freeform 208"/>
            <p:cNvSpPr>
              <a:spLocks/>
            </p:cNvSpPr>
            <p:nvPr>
              <p:custDataLst>
                <p:tags r:id="rId39"/>
              </p:custDataLst>
            </p:nvPr>
          </p:nvSpPr>
          <p:spPr bwMode="auto">
            <a:xfrm>
              <a:off x="2298031" y="4774664"/>
              <a:ext cx="46308" cy="75591"/>
            </a:xfrm>
            <a:custGeom>
              <a:avLst/>
              <a:gdLst>
                <a:gd name="T0" fmla="*/ 14230 w 55"/>
                <a:gd name="T1" fmla="*/ 24632 h 62"/>
                <a:gd name="T2" fmla="*/ 3926 w 55"/>
                <a:gd name="T3" fmla="*/ 0 h 62"/>
                <a:gd name="T4" fmla="*/ 1963 w 55"/>
                <a:gd name="T5" fmla="*/ 4737 h 62"/>
                <a:gd name="T6" fmla="*/ 491 w 55"/>
                <a:gd name="T7" fmla="*/ 10421 h 62"/>
                <a:gd name="T8" fmla="*/ 0 w 55"/>
                <a:gd name="T9" fmla="*/ 15158 h 62"/>
                <a:gd name="T10" fmla="*/ 0 w 55"/>
                <a:gd name="T11" fmla="*/ 19895 h 62"/>
                <a:gd name="T12" fmla="*/ 981 w 55"/>
                <a:gd name="T13" fmla="*/ 24632 h 62"/>
                <a:gd name="T14" fmla="*/ 1963 w 55"/>
                <a:gd name="T15" fmla="*/ 29369 h 62"/>
                <a:gd name="T16" fmla="*/ 3926 w 55"/>
                <a:gd name="T17" fmla="*/ 34106 h 62"/>
                <a:gd name="T18" fmla="*/ 5398 w 55"/>
                <a:gd name="T19" fmla="*/ 38843 h 62"/>
                <a:gd name="T20" fmla="*/ 7851 w 55"/>
                <a:gd name="T21" fmla="*/ 42632 h 62"/>
                <a:gd name="T22" fmla="*/ 10305 w 55"/>
                <a:gd name="T23" fmla="*/ 46422 h 62"/>
                <a:gd name="T24" fmla="*/ 12758 w 55"/>
                <a:gd name="T25" fmla="*/ 50212 h 62"/>
                <a:gd name="T26" fmla="*/ 16193 w 55"/>
                <a:gd name="T27" fmla="*/ 53054 h 62"/>
                <a:gd name="T28" fmla="*/ 18646 w 55"/>
                <a:gd name="T29" fmla="*/ 54948 h 62"/>
                <a:gd name="T30" fmla="*/ 21590 w 55"/>
                <a:gd name="T31" fmla="*/ 56843 h 62"/>
                <a:gd name="T32" fmla="*/ 24044 w 55"/>
                <a:gd name="T33" fmla="*/ 57791 h 62"/>
                <a:gd name="T34" fmla="*/ 26988 w 55"/>
                <a:gd name="T35" fmla="*/ 58738 h 62"/>
                <a:gd name="T36" fmla="*/ 26497 w 55"/>
                <a:gd name="T37" fmla="*/ 50212 h 62"/>
                <a:gd name="T38" fmla="*/ 26007 w 55"/>
                <a:gd name="T39" fmla="*/ 43580 h 62"/>
                <a:gd name="T40" fmla="*/ 24044 w 55"/>
                <a:gd name="T41" fmla="*/ 37895 h 62"/>
                <a:gd name="T42" fmla="*/ 22572 w 55"/>
                <a:gd name="T43" fmla="*/ 33159 h 62"/>
                <a:gd name="T44" fmla="*/ 21100 w 55"/>
                <a:gd name="T45" fmla="*/ 29369 h 62"/>
                <a:gd name="T46" fmla="*/ 18646 w 55"/>
                <a:gd name="T47" fmla="*/ 26527 h 62"/>
                <a:gd name="T48" fmla="*/ 16193 w 55"/>
                <a:gd name="T49" fmla="*/ 24632 h 62"/>
                <a:gd name="T50" fmla="*/ 14230 w 55"/>
                <a:gd name="T51" fmla="*/ 24632 h 6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5" h="62">
                  <a:moveTo>
                    <a:pt x="29" y="26"/>
                  </a:moveTo>
                  <a:lnTo>
                    <a:pt x="8" y="0"/>
                  </a:lnTo>
                  <a:lnTo>
                    <a:pt x="4" y="5"/>
                  </a:lnTo>
                  <a:lnTo>
                    <a:pt x="1" y="11"/>
                  </a:lnTo>
                  <a:lnTo>
                    <a:pt x="0" y="16"/>
                  </a:lnTo>
                  <a:lnTo>
                    <a:pt x="0" y="21"/>
                  </a:lnTo>
                  <a:lnTo>
                    <a:pt x="2" y="26"/>
                  </a:lnTo>
                  <a:lnTo>
                    <a:pt x="4" y="31"/>
                  </a:lnTo>
                  <a:lnTo>
                    <a:pt x="8" y="36"/>
                  </a:lnTo>
                  <a:lnTo>
                    <a:pt x="11" y="41"/>
                  </a:lnTo>
                  <a:lnTo>
                    <a:pt x="16" y="45"/>
                  </a:lnTo>
                  <a:lnTo>
                    <a:pt x="21" y="49"/>
                  </a:lnTo>
                  <a:lnTo>
                    <a:pt x="26" y="53"/>
                  </a:lnTo>
                  <a:lnTo>
                    <a:pt x="33" y="56"/>
                  </a:lnTo>
                  <a:lnTo>
                    <a:pt x="38" y="58"/>
                  </a:lnTo>
                  <a:lnTo>
                    <a:pt x="44" y="60"/>
                  </a:lnTo>
                  <a:lnTo>
                    <a:pt x="49" y="61"/>
                  </a:lnTo>
                  <a:lnTo>
                    <a:pt x="55" y="62"/>
                  </a:lnTo>
                  <a:lnTo>
                    <a:pt x="54" y="53"/>
                  </a:lnTo>
                  <a:lnTo>
                    <a:pt x="53" y="46"/>
                  </a:lnTo>
                  <a:lnTo>
                    <a:pt x="49" y="40"/>
                  </a:lnTo>
                  <a:lnTo>
                    <a:pt x="46" y="35"/>
                  </a:lnTo>
                  <a:lnTo>
                    <a:pt x="43" y="31"/>
                  </a:lnTo>
                  <a:lnTo>
                    <a:pt x="38" y="28"/>
                  </a:lnTo>
                  <a:lnTo>
                    <a:pt x="33" y="26"/>
                  </a:lnTo>
                  <a:lnTo>
                    <a:pt x="29" y="26"/>
                  </a:lnTo>
                </a:path>
              </a:pathLst>
            </a:custGeom>
            <a:grpFill/>
            <a:ln w="9525" cmpd="sng">
              <a:solidFill>
                <a:schemeClr val="bg1"/>
              </a:solidFill>
              <a:prstDash val="solid"/>
              <a:round/>
              <a:headEnd/>
              <a:tailEnd/>
            </a:ln>
          </p:spPr>
          <p:txBody>
            <a:bodyPr/>
            <a:lstStyle/>
            <a:p>
              <a:endParaRPr lang="en-US"/>
            </a:p>
          </p:txBody>
        </p:sp>
        <p:sp>
          <p:nvSpPr>
            <p:cNvPr id="65" name="Freeform 209"/>
            <p:cNvSpPr>
              <a:spLocks/>
            </p:cNvSpPr>
            <p:nvPr>
              <p:custDataLst>
                <p:tags r:id="rId40"/>
              </p:custDataLst>
            </p:nvPr>
          </p:nvSpPr>
          <p:spPr bwMode="auto">
            <a:xfrm>
              <a:off x="2349787" y="4817568"/>
              <a:ext cx="19067" cy="75589"/>
            </a:xfrm>
            <a:custGeom>
              <a:avLst/>
              <a:gdLst>
                <a:gd name="T0" fmla="*/ 10477 w 35"/>
                <a:gd name="T1" fmla="*/ 17758 h 43"/>
                <a:gd name="T2" fmla="*/ 2222 w 35"/>
                <a:gd name="T3" fmla="*/ 0 h 43"/>
                <a:gd name="T4" fmla="*/ 1270 w 35"/>
                <a:gd name="T5" fmla="*/ 10928 h 43"/>
                <a:gd name="T6" fmla="*/ 0 w 35"/>
                <a:gd name="T7" fmla="*/ 25954 h 43"/>
                <a:gd name="T8" fmla="*/ 635 w 35"/>
                <a:gd name="T9" fmla="*/ 38247 h 43"/>
                <a:gd name="T10" fmla="*/ 1587 w 35"/>
                <a:gd name="T11" fmla="*/ 49175 h 43"/>
                <a:gd name="T12" fmla="*/ 1905 w 35"/>
                <a:gd name="T13" fmla="*/ 53273 h 43"/>
                <a:gd name="T14" fmla="*/ 2540 w 35"/>
                <a:gd name="T15" fmla="*/ 56005 h 43"/>
                <a:gd name="T16" fmla="*/ 3492 w 35"/>
                <a:gd name="T17" fmla="*/ 58737 h 43"/>
                <a:gd name="T18" fmla="*/ 4445 w 35"/>
                <a:gd name="T19" fmla="*/ 58737 h 43"/>
                <a:gd name="T20" fmla="*/ 5715 w 35"/>
                <a:gd name="T21" fmla="*/ 58737 h 43"/>
                <a:gd name="T22" fmla="*/ 6985 w 35"/>
                <a:gd name="T23" fmla="*/ 57371 h 43"/>
                <a:gd name="T24" fmla="*/ 8255 w 35"/>
                <a:gd name="T25" fmla="*/ 56005 h 43"/>
                <a:gd name="T26" fmla="*/ 8890 w 35"/>
                <a:gd name="T27" fmla="*/ 53273 h 43"/>
                <a:gd name="T28" fmla="*/ 9842 w 35"/>
                <a:gd name="T29" fmla="*/ 47809 h 43"/>
                <a:gd name="T30" fmla="*/ 10477 w 35"/>
                <a:gd name="T31" fmla="*/ 40979 h 43"/>
                <a:gd name="T32" fmla="*/ 11112 w 35"/>
                <a:gd name="T33" fmla="*/ 27320 h 43"/>
                <a:gd name="T34" fmla="*/ 10477 w 35"/>
                <a:gd name="T35" fmla="*/ 17758 h 4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35" h="43">
                  <a:moveTo>
                    <a:pt x="33" y="13"/>
                  </a:moveTo>
                  <a:lnTo>
                    <a:pt x="7" y="0"/>
                  </a:lnTo>
                  <a:lnTo>
                    <a:pt x="4" y="8"/>
                  </a:lnTo>
                  <a:lnTo>
                    <a:pt x="0" y="19"/>
                  </a:lnTo>
                  <a:lnTo>
                    <a:pt x="2" y="28"/>
                  </a:lnTo>
                  <a:lnTo>
                    <a:pt x="5" y="36"/>
                  </a:lnTo>
                  <a:lnTo>
                    <a:pt x="6" y="39"/>
                  </a:lnTo>
                  <a:lnTo>
                    <a:pt x="8" y="41"/>
                  </a:lnTo>
                  <a:lnTo>
                    <a:pt x="11" y="43"/>
                  </a:lnTo>
                  <a:lnTo>
                    <a:pt x="14" y="43"/>
                  </a:lnTo>
                  <a:lnTo>
                    <a:pt x="18" y="43"/>
                  </a:lnTo>
                  <a:lnTo>
                    <a:pt x="22" y="42"/>
                  </a:lnTo>
                  <a:lnTo>
                    <a:pt x="26" y="41"/>
                  </a:lnTo>
                  <a:lnTo>
                    <a:pt x="28" y="39"/>
                  </a:lnTo>
                  <a:lnTo>
                    <a:pt x="31" y="35"/>
                  </a:lnTo>
                  <a:lnTo>
                    <a:pt x="33" y="30"/>
                  </a:lnTo>
                  <a:lnTo>
                    <a:pt x="35" y="20"/>
                  </a:lnTo>
                  <a:lnTo>
                    <a:pt x="33" y="13"/>
                  </a:lnTo>
                </a:path>
              </a:pathLst>
            </a:custGeom>
            <a:grpFill/>
            <a:ln w="9525" cmpd="sng">
              <a:solidFill>
                <a:schemeClr val="bg1"/>
              </a:solidFill>
              <a:prstDash val="solid"/>
              <a:round/>
              <a:headEnd/>
              <a:tailEnd/>
            </a:ln>
          </p:spPr>
          <p:txBody>
            <a:bodyPr/>
            <a:lstStyle/>
            <a:p>
              <a:endParaRPr lang="en-US"/>
            </a:p>
          </p:txBody>
        </p:sp>
        <p:sp>
          <p:nvSpPr>
            <p:cNvPr id="66" name="Freeform 210"/>
            <p:cNvSpPr>
              <a:spLocks/>
            </p:cNvSpPr>
            <p:nvPr>
              <p:custDataLst>
                <p:tags r:id="rId41"/>
              </p:custDataLst>
            </p:nvPr>
          </p:nvSpPr>
          <p:spPr bwMode="auto">
            <a:xfrm>
              <a:off x="2344341" y="4860470"/>
              <a:ext cx="35410" cy="71504"/>
            </a:xfrm>
            <a:custGeom>
              <a:avLst/>
              <a:gdLst>
                <a:gd name="T0" fmla="*/ 20637 w 53"/>
                <a:gd name="T1" fmla="*/ 0 h 21"/>
                <a:gd name="T2" fmla="*/ 15964 w 53"/>
                <a:gd name="T3" fmla="*/ 2646 h 21"/>
                <a:gd name="T4" fmla="*/ 12460 w 53"/>
                <a:gd name="T5" fmla="*/ 5292 h 21"/>
                <a:gd name="T6" fmla="*/ 9734 w 53"/>
                <a:gd name="T7" fmla="*/ 13229 h 21"/>
                <a:gd name="T8" fmla="*/ 8177 w 53"/>
                <a:gd name="T9" fmla="*/ 18521 h 21"/>
                <a:gd name="T10" fmla="*/ 6619 w 53"/>
                <a:gd name="T11" fmla="*/ 26459 h 21"/>
                <a:gd name="T12" fmla="*/ 5062 w 53"/>
                <a:gd name="T13" fmla="*/ 34396 h 21"/>
                <a:gd name="T14" fmla="*/ 3115 w 53"/>
                <a:gd name="T15" fmla="*/ 42334 h 21"/>
                <a:gd name="T16" fmla="*/ 0 w 53"/>
                <a:gd name="T17" fmla="*/ 47625 h 21"/>
                <a:gd name="T18" fmla="*/ 1947 w 53"/>
                <a:gd name="T19" fmla="*/ 52917 h 21"/>
                <a:gd name="T20" fmla="*/ 4283 w 53"/>
                <a:gd name="T21" fmla="*/ 55563 h 21"/>
                <a:gd name="T22" fmla="*/ 6619 w 53"/>
                <a:gd name="T23" fmla="*/ 55563 h 21"/>
                <a:gd name="T24" fmla="*/ 9345 w 53"/>
                <a:gd name="T25" fmla="*/ 55563 h 21"/>
                <a:gd name="T26" fmla="*/ 14796 w 53"/>
                <a:gd name="T27" fmla="*/ 50271 h 21"/>
                <a:gd name="T28" fmla="*/ 20637 w 53"/>
                <a:gd name="T29" fmla="*/ 47625 h 21"/>
                <a:gd name="T30" fmla="*/ 20637 w 53"/>
                <a:gd name="T31" fmla="*/ 0 h 2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3" h="21">
                  <a:moveTo>
                    <a:pt x="53" y="0"/>
                  </a:moveTo>
                  <a:lnTo>
                    <a:pt x="41" y="1"/>
                  </a:lnTo>
                  <a:lnTo>
                    <a:pt x="32" y="2"/>
                  </a:lnTo>
                  <a:lnTo>
                    <a:pt x="25" y="5"/>
                  </a:lnTo>
                  <a:lnTo>
                    <a:pt x="21" y="7"/>
                  </a:lnTo>
                  <a:lnTo>
                    <a:pt x="17" y="10"/>
                  </a:lnTo>
                  <a:lnTo>
                    <a:pt x="13" y="13"/>
                  </a:lnTo>
                  <a:lnTo>
                    <a:pt x="8" y="16"/>
                  </a:lnTo>
                  <a:lnTo>
                    <a:pt x="0" y="18"/>
                  </a:lnTo>
                  <a:lnTo>
                    <a:pt x="5" y="20"/>
                  </a:lnTo>
                  <a:lnTo>
                    <a:pt x="11" y="21"/>
                  </a:lnTo>
                  <a:lnTo>
                    <a:pt x="17" y="21"/>
                  </a:lnTo>
                  <a:lnTo>
                    <a:pt x="24" y="21"/>
                  </a:lnTo>
                  <a:lnTo>
                    <a:pt x="38" y="19"/>
                  </a:lnTo>
                  <a:lnTo>
                    <a:pt x="53" y="18"/>
                  </a:lnTo>
                  <a:lnTo>
                    <a:pt x="53" y="0"/>
                  </a:lnTo>
                </a:path>
              </a:pathLst>
            </a:custGeom>
            <a:grpFill/>
            <a:ln w="9525" cmpd="sng">
              <a:solidFill>
                <a:schemeClr val="bg1"/>
              </a:solidFill>
              <a:prstDash val="solid"/>
              <a:round/>
              <a:headEnd/>
              <a:tailEnd/>
            </a:ln>
          </p:spPr>
          <p:txBody>
            <a:bodyPr/>
            <a:lstStyle/>
            <a:p>
              <a:endParaRPr lang="en-US"/>
            </a:p>
          </p:txBody>
        </p:sp>
        <p:sp>
          <p:nvSpPr>
            <p:cNvPr id="67" name="Freeform 211"/>
            <p:cNvSpPr>
              <a:spLocks/>
            </p:cNvSpPr>
            <p:nvPr>
              <p:custDataLst>
                <p:tags r:id="rId42"/>
              </p:custDataLst>
            </p:nvPr>
          </p:nvSpPr>
          <p:spPr bwMode="auto">
            <a:xfrm>
              <a:off x="2385199" y="4878855"/>
              <a:ext cx="29964" cy="73547"/>
            </a:xfrm>
            <a:custGeom>
              <a:avLst/>
              <a:gdLst>
                <a:gd name="T0" fmla="*/ 8935 w 43"/>
                <a:gd name="T1" fmla="*/ 0 h 38"/>
                <a:gd name="T2" fmla="*/ 4873 w 43"/>
                <a:gd name="T3" fmla="*/ 0 h 38"/>
                <a:gd name="T4" fmla="*/ 812 w 43"/>
                <a:gd name="T5" fmla="*/ 0 h 38"/>
                <a:gd name="T6" fmla="*/ 406 w 43"/>
                <a:gd name="T7" fmla="*/ 0 h 38"/>
                <a:gd name="T8" fmla="*/ 0 w 43"/>
                <a:gd name="T9" fmla="*/ 1504 h 38"/>
                <a:gd name="T10" fmla="*/ 0 w 43"/>
                <a:gd name="T11" fmla="*/ 4512 h 38"/>
                <a:gd name="T12" fmla="*/ 0 w 43"/>
                <a:gd name="T13" fmla="*/ 9024 h 38"/>
                <a:gd name="T14" fmla="*/ 406 w 43"/>
                <a:gd name="T15" fmla="*/ 15039 h 38"/>
                <a:gd name="T16" fmla="*/ 812 w 43"/>
                <a:gd name="T17" fmla="*/ 18047 h 38"/>
                <a:gd name="T18" fmla="*/ 1218 w 43"/>
                <a:gd name="T19" fmla="*/ 27071 h 38"/>
                <a:gd name="T20" fmla="*/ 2031 w 43"/>
                <a:gd name="T21" fmla="*/ 37599 h 38"/>
                <a:gd name="T22" fmla="*/ 4061 w 43"/>
                <a:gd name="T23" fmla="*/ 45118 h 38"/>
                <a:gd name="T24" fmla="*/ 6092 w 43"/>
                <a:gd name="T25" fmla="*/ 51134 h 38"/>
                <a:gd name="T26" fmla="*/ 8528 w 43"/>
                <a:gd name="T27" fmla="*/ 55646 h 38"/>
                <a:gd name="T28" fmla="*/ 10965 w 43"/>
                <a:gd name="T29" fmla="*/ 57150 h 38"/>
                <a:gd name="T30" fmla="*/ 14214 w 43"/>
                <a:gd name="T31" fmla="*/ 57150 h 38"/>
                <a:gd name="T32" fmla="*/ 17463 w 43"/>
                <a:gd name="T33" fmla="*/ 55646 h 38"/>
                <a:gd name="T34" fmla="*/ 16245 w 43"/>
                <a:gd name="T35" fmla="*/ 43614 h 38"/>
                <a:gd name="T36" fmla="*/ 14620 w 43"/>
                <a:gd name="T37" fmla="*/ 34591 h 38"/>
                <a:gd name="T38" fmla="*/ 13402 w 43"/>
                <a:gd name="T39" fmla="*/ 25567 h 38"/>
                <a:gd name="T40" fmla="*/ 12183 w 43"/>
                <a:gd name="T41" fmla="*/ 19551 h 38"/>
                <a:gd name="T42" fmla="*/ 10965 w 43"/>
                <a:gd name="T43" fmla="*/ 15039 h 38"/>
                <a:gd name="T44" fmla="*/ 9747 w 43"/>
                <a:gd name="T45" fmla="*/ 10528 h 38"/>
                <a:gd name="T46" fmla="*/ 9341 w 43"/>
                <a:gd name="T47" fmla="*/ 6016 h 38"/>
                <a:gd name="T48" fmla="*/ 8935 w 43"/>
                <a:gd name="T49" fmla="*/ 0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3" h="38">
                  <a:moveTo>
                    <a:pt x="22" y="0"/>
                  </a:moveTo>
                  <a:lnTo>
                    <a:pt x="12" y="0"/>
                  </a:lnTo>
                  <a:lnTo>
                    <a:pt x="2" y="0"/>
                  </a:lnTo>
                  <a:lnTo>
                    <a:pt x="1" y="0"/>
                  </a:lnTo>
                  <a:lnTo>
                    <a:pt x="0" y="1"/>
                  </a:lnTo>
                  <a:lnTo>
                    <a:pt x="0" y="3"/>
                  </a:lnTo>
                  <a:lnTo>
                    <a:pt x="0" y="6"/>
                  </a:lnTo>
                  <a:lnTo>
                    <a:pt x="1" y="10"/>
                  </a:lnTo>
                  <a:lnTo>
                    <a:pt x="2" y="12"/>
                  </a:lnTo>
                  <a:lnTo>
                    <a:pt x="3" y="18"/>
                  </a:lnTo>
                  <a:lnTo>
                    <a:pt x="5" y="25"/>
                  </a:lnTo>
                  <a:lnTo>
                    <a:pt x="10" y="30"/>
                  </a:lnTo>
                  <a:lnTo>
                    <a:pt x="15" y="34"/>
                  </a:lnTo>
                  <a:lnTo>
                    <a:pt x="21" y="37"/>
                  </a:lnTo>
                  <a:lnTo>
                    <a:pt x="27" y="38"/>
                  </a:lnTo>
                  <a:lnTo>
                    <a:pt x="35" y="38"/>
                  </a:lnTo>
                  <a:lnTo>
                    <a:pt x="43" y="37"/>
                  </a:lnTo>
                  <a:lnTo>
                    <a:pt x="40" y="29"/>
                  </a:lnTo>
                  <a:lnTo>
                    <a:pt x="36" y="23"/>
                  </a:lnTo>
                  <a:lnTo>
                    <a:pt x="33" y="17"/>
                  </a:lnTo>
                  <a:lnTo>
                    <a:pt x="30" y="13"/>
                  </a:lnTo>
                  <a:lnTo>
                    <a:pt x="27" y="10"/>
                  </a:lnTo>
                  <a:lnTo>
                    <a:pt x="24" y="7"/>
                  </a:lnTo>
                  <a:lnTo>
                    <a:pt x="23" y="4"/>
                  </a:lnTo>
                  <a:lnTo>
                    <a:pt x="22" y="0"/>
                  </a:lnTo>
                </a:path>
              </a:pathLst>
            </a:custGeom>
            <a:grpFill/>
            <a:ln w="9525" cmpd="sng">
              <a:solidFill>
                <a:schemeClr val="bg1"/>
              </a:solidFill>
              <a:prstDash val="solid"/>
              <a:round/>
              <a:headEnd/>
              <a:tailEnd/>
            </a:ln>
          </p:spPr>
          <p:txBody>
            <a:bodyPr/>
            <a:lstStyle/>
            <a:p>
              <a:endParaRPr lang="en-US"/>
            </a:p>
          </p:txBody>
        </p:sp>
        <p:sp>
          <p:nvSpPr>
            <p:cNvPr id="68" name="Freeform 212"/>
            <p:cNvSpPr>
              <a:spLocks/>
            </p:cNvSpPr>
            <p:nvPr>
              <p:custDataLst>
                <p:tags r:id="rId43"/>
              </p:custDataLst>
            </p:nvPr>
          </p:nvSpPr>
          <p:spPr bwMode="auto">
            <a:xfrm>
              <a:off x="2387922" y="4915630"/>
              <a:ext cx="10896" cy="73547"/>
            </a:xfrm>
            <a:custGeom>
              <a:avLst/>
              <a:gdLst>
                <a:gd name="T0" fmla="*/ 0 w 20"/>
                <a:gd name="T1" fmla="*/ 0 h 5"/>
                <a:gd name="T2" fmla="*/ 318 w 20"/>
                <a:gd name="T3" fmla="*/ 22860 h 5"/>
                <a:gd name="T4" fmla="*/ 635 w 20"/>
                <a:gd name="T5" fmla="*/ 34290 h 5"/>
                <a:gd name="T6" fmla="*/ 1270 w 20"/>
                <a:gd name="T7" fmla="*/ 45720 h 5"/>
                <a:gd name="T8" fmla="*/ 2223 w 20"/>
                <a:gd name="T9" fmla="*/ 57150 h 5"/>
                <a:gd name="T10" fmla="*/ 3493 w 20"/>
                <a:gd name="T11" fmla="*/ 45720 h 5"/>
                <a:gd name="T12" fmla="*/ 4445 w 20"/>
                <a:gd name="T13" fmla="*/ 34290 h 5"/>
                <a:gd name="T14" fmla="*/ 5398 w 20"/>
                <a:gd name="T15" fmla="*/ 22860 h 5"/>
                <a:gd name="T16" fmla="*/ 6350 w 20"/>
                <a:gd name="T17" fmla="*/ 0 h 5"/>
                <a:gd name="T18" fmla="*/ 0 w 20"/>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 h="5">
                  <a:moveTo>
                    <a:pt x="0" y="0"/>
                  </a:moveTo>
                  <a:lnTo>
                    <a:pt x="1" y="2"/>
                  </a:lnTo>
                  <a:lnTo>
                    <a:pt x="2" y="3"/>
                  </a:lnTo>
                  <a:lnTo>
                    <a:pt x="4" y="4"/>
                  </a:lnTo>
                  <a:lnTo>
                    <a:pt x="7" y="5"/>
                  </a:lnTo>
                  <a:lnTo>
                    <a:pt x="11" y="4"/>
                  </a:lnTo>
                  <a:lnTo>
                    <a:pt x="14" y="3"/>
                  </a:lnTo>
                  <a:lnTo>
                    <a:pt x="17" y="2"/>
                  </a:lnTo>
                  <a:lnTo>
                    <a:pt x="20" y="0"/>
                  </a:lnTo>
                  <a:lnTo>
                    <a:pt x="0" y="0"/>
                  </a:lnTo>
                </a:path>
              </a:pathLst>
            </a:custGeom>
            <a:grpFill/>
            <a:ln w="9525" cmpd="sng">
              <a:solidFill>
                <a:schemeClr val="bg1"/>
              </a:solidFill>
              <a:prstDash val="solid"/>
              <a:round/>
              <a:headEnd/>
              <a:tailEnd/>
            </a:ln>
          </p:spPr>
          <p:txBody>
            <a:bodyPr/>
            <a:lstStyle/>
            <a:p>
              <a:endParaRPr lang="en-US"/>
            </a:p>
          </p:txBody>
        </p:sp>
        <p:sp>
          <p:nvSpPr>
            <p:cNvPr id="69" name="Freeform 213"/>
            <p:cNvSpPr>
              <a:spLocks/>
            </p:cNvSpPr>
            <p:nvPr>
              <p:custDataLst>
                <p:tags r:id="rId44"/>
              </p:custDataLst>
            </p:nvPr>
          </p:nvSpPr>
          <p:spPr bwMode="auto">
            <a:xfrm>
              <a:off x="2515948" y="5005519"/>
              <a:ext cx="59927" cy="73547"/>
            </a:xfrm>
            <a:custGeom>
              <a:avLst/>
              <a:gdLst>
                <a:gd name="T0" fmla="*/ 19137 w 73"/>
                <a:gd name="T1" fmla="*/ 0 h 22"/>
                <a:gd name="T2" fmla="*/ 15310 w 73"/>
                <a:gd name="T3" fmla="*/ 2598 h 22"/>
                <a:gd name="T4" fmla="*/ 12439 w 73"/>
                <a:gd name="T5" fmla="*/ 5195 h 22"/>
                <a:gd name="T6" fmla="*/ 9568 w 73"/>
                <a:gd name="T7" fmla="*/ 12989 h 22"/>
                <a:gd name="T8" fmla="*/ 7176 w 73"/>
                <a:gd name="T9" fmla="*/ 20782 h 22"/>
                <a:gd name="T10" fmla="*/ 2871 w 73"/>
                <a:gd name="T11" fmla="*/ 36368 h 22"/>
                <a:gd name="T12" fmla="*/ 0 w 73"/>
                <a:gd name="T13" fmla="*/ 49357 h 22"/>
                <a:gd name="T14" fmla="*/ 9568 w 73"/>
                <a:gd name="T15" fmla="*/ 51955 h 22"/>
                <a:gd name="T16" fmla="*/ 18659 w 73"/>
                <a:gd name="T17" fmla="*/ 57150 h 22"/>
                <a:gd name="T18" fmla="*/ 23443 w 73"/>
                <a:gd name="T19" fmla="*/ 57150 h 22"/>
                <a:gd name="T20" fmla="*/ 27270 w 73"/>
                <a:gd name="T21" fmla="*/ 57150 h 22"/>
                <a:gd name="T22" fmla="*/ 31098 w 73"/>
                <a:gd name="T23" fmla="*/ 54552 h 22"/>
                <a:gd name="T24" fmla="*/ 34925 w 73"/>
                <a:gd name="T25" fmla="*/ 49357 h 22"/>
                <a:gd name="T26" fmla="*/ 30619 w 73"/>
                <a:gd name="T27" fmla="*/ 36368 h 22"/>
                <a:gd name="T28" fmla="*/ 26792 w 73"/>
                <a:gd name="T29" fmla="*/ 20782 h 22"/>
                <a:gd name="T30" fmla="*/ 25357 w 73"/>
                <a:gd name="T31" fmla="*/ 12989 h 22"/>
                <a:gd name="T32" fmla="*/ 23443 w 73"/>
                <a:gd name="T33" fmla="*/ 5195 h 22"/>
                <a:gd name="T34" fmla="*/ 21051 w 73"/>
                <a:gd name="T35" fmla="*/ 2598 h 22"/>
                <a:gd name="T36" fmla="*/ 19137 w 73"/>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3" h="22">
                  <a:moveTo>
                    <a:pt x="40" y="0"/>
                  </a:moveTo>
                  <a:lnTo>
                    <a:pt x="32" y="1"/>
                  </a:lnTo>
                  <a:lnTo>
                    <a:pt x="26" y="2"/>
                  </a:lnTo>
                  <a:lnTo>
                    <a:pt x="20" y="5"/>
                  </a:lnTo>
                  <a:lnTo>
                    <a:pt x="15" y="8"/>
                  </a:lnTo>
                  <a:lnTo>
                    <a:pt x="6" y="14"/>
                  </a:lnTo>
                  <a:lnTo>
                    <a:pt x="0" y="19"/>
                  </a:lnTo>
                  <a:lnTo>
                    <a:pt x="20" y="20"/>
                  </a:lnTo>
                  <a:lnTo>
                    <a:pt x="39" y="22"/>
                  </a:lnTo>
                  <a:lnTo>
                    <a:pt x="49" y="22"/>
                  </a:lnTo>
                  <a:lnTo>
                    <a:pt x="57" y="22"/>
                  </a:lnTo>
                  <a:lnTo>
                    <a:pt x="65" y="21"/>
                  </a:lnTo>
                  <a:lnTo>
                    <a:pt x="73" y="19"/>
                  </a:lnTo>
                  <a:lnTo>
                    <a:pt x="64" y="14"/>
                  </a:lnTo>
                  <a:lnTo>
                    <a:pt x="56" y="8"/>
                  </a:lnTo>
                  <a:lnTo>
                    <a:pt x="53" y="5"/>
                  </a:lnTo>
                  <a:lnTo>
                    <a:pt x="49" y="2"/>
                  </a:lnTo>
                  <a:lnTo>
                    <a:pt x="44" y="1"/>
                  </a:lnTo>
                  <a:lnTo>
                    <a:pt x="40" y="0"/>
                  </a:lnTo>
                </a:path>
              </a:pathLst>
            </a:custGeom>
            <a:grpFill/>
            <a:ln w="9525" cmpd="sng">
              <a:solidFill>
                <a:schemeClr val="bg1"/>
              </a:solidFill>
              <a:prstDash val="solid"/>
              <a:round/>
              <a:headEnd/>
              <a:tailEnd/>
            </a:ln>
          </p:spPr>
          <p:txBody>
            <a:bodyPr/>
            <a:lstStyle/>
            <a:p>
              <a:endParaRPr lang="en-US"/>
            </a:p>
          </p:txBody>
        </p:sp>
        <p:sp>
          <p:nvSpPr>
            <p:cNvPr id="70" name="Freeform 214"/>
            <p:cNvSpPr>
              <a:spLocks/>
            </p:cNvSpPr>
            <p:nvPr>
              <p:custDataLst>
                <p:tags r:id="rId45"/>
              </p:custDataLst>
            </p:nvPr>
          </p:nvSpPr>
          <p:spPr bwMode="auto">
            <a:xfrm>
              <a:off x="2581323" y="4929930"/>
              <a:ext cx="212468" cy="128708"/>
            </a:xfrm>
            <a:custGeom>
              <a:avLst/>
              <a:gdLst>
                <a:gd name="T0" fmla="*/ 103555 w 281"/>
                <a:gd name="T1" fmla="*/ 87058 h 193"/>
                <a:gd name="T2" fmla="*/ 82844 w 281"/>
                <a:gd name="T3" fmla="*/ 88613 h 193"/>
                <a:gd name="T4" fmla="*/ 74031 w 281"/>
                <a:gd name="T5" fmla="*/ 87058 h 193"/>
                <a:gd name="T6" fmla="*/ 68302 w 281"/>
                <a:gd name="T7" fmla="*/ 84985 h 193"/>
                <a:gd name="T8" fmla="*/ 57286 w 281"/>
                <a:gd name="T9" fmla="*/ 69957 h 193"/>
                <a:gd name="T10" fmla="*/ 45828 w 281"/>
                <a:gd name="T11" fmla="*/ 48711 h 193"/>
                <a:gd name="T12" fmla="*/ 41422 w 281"/>
                <a:gd name="T13" fmla="*/ 38347 h 193"/>
                <a:gd name="T14" fmla="*/ 38337 w 281"/>
                <a:gd name="T15" fmla="*/ 26428 h 193"/>
                <a:gd name="T16" fmla="*/ 36575 w 281"/>
                <a:gd name="T17" fmla="*/ 13991 h 193"/>
                <a:gd name="T18" fmla="*/ 18948 w 281"/>
                <a:gd name="T19" fmla="*/ 0 h 193"/>
                <a:gd name="T20" fmla="*/ 12338 w 281"/>
                <a:gd name="T21" fmla="*/ 26947 h 193"/>
                <a:gd name="T22" fmla="*/ 7932 w 281"/>
                <a:gd name="T23" fmla="*/ 31610 h 193"/>
                <a:gd name="T24" fmla="*/ 2644 w 281"/>
                <a:gd name="T25" fmla="*/ 35756 h 193"/>
                <a:gd name="T26" fmla="*/ 0 w 281"/>
                <a:gd name="T27" fmla="*/ 37829 h 193"/>
                <a:gd name="T28" fmla="*/ 441 w 281"/>
                <a:gd name="T29" fmla="*/ 38865 h 193"/>
                <a:gd name="T30" fmla="*/ 3966 w 281"/>
                <a:gd name="T31" fmla="*/ 41974 h 193"/>
                <a:gd name="T32" fmla="*/ 16304 w 281"/>
                <a:gd name="T33" fmla="*/ 57520 h 193"/>
                <a:gd name="T34" fmla="*/ 19830 w 281"/>
                <a:gd name="T35" fmla="*/ 63221 h 193"/>
                <a:gd name="T36" fmla="*/ 23355 w 281"/>
                <a:gd name="T37" fmla="*/ 66848 h 193"/>
                <a:gd name="T38" fmla="*/ 27321 w 281"/>
                <a:gd name="T39" fmla="*/ 69439 h 193"/>
                <a:gd name="T40" fmla="*/ 31287 w 281"/>
                <a:gd name="T41" fmla="*/ 70475 h 193"/>
                <a:gd name="T42" fmla="*/ 33490 w 281"/>
                <a:gd name="T43" fmla="*/ 73066 h 193"/>
                <a:gd name="T44" fmla="*/ 34812 w 281"/>
                <a:gd name="T45" fmla="*/ 76694 h 193"/>
                <a:gd name="T46" fmla="*/ 37897 w 281"/>
                <a:gd name="T47" fmla="*/ 79285 h 193"/>
                <a:gd name="T48" fmla="*/ 43625 w 281"/>
                <a:gd name="T49" fmla="*/ 79803 h 193"/>
                <a:gd name="T50" fmla="*/ 46710 w 281"/>
                <a:gd name="T51" fmla="*/ 81358 h 193"/>
                <a:gd name="T52" fmla="*/ 48032 w 281"/>
                <a:gd name="T53" fmla="*/ 84467 h 193"/>
                <a:gd name="T54" fmla="*/ 48032 w 281"/>
                <a:gd name="T55" fmla="*/ 92758 h 193"/>
                <a:gd name="T56" fmla="*/ 48913 w 281"/>
                <a:gd name="T57" fmla="*/ 97940 h 193"/>
                <a:gd name="T58" fmla="*/ 50676 w 281"/>
                <a:gd name="T59" fmla="*/ 100013 h 193"/>
                <a:gd name="T60" fmla="*/ 56845 w 281"/>
                <a:gd name="T61" fmla="*/ 100013 h 193"/>
                <a:gd name="T62" fmla="*/ 72268 w 281"/>
                <a:gd name="T63" fmla="*/ 98977 h 193"/>
                <a:gd name="T64" fmla="*/ 79319 w 281"/>
                <a:gd name="T65" fmla="*/ 97940 h 193"/>
                <a:gd name="T66" fmla="*/ 84606 w 281"/>
                <a:gd name="T67" fmla="*/ 96386 h 193"/>
                <a:gd name="T68" fmla="*/ 93420 w 281"/>
                <a:gd name="T69" fmla="*/ 97422 h 193"/>
                <a:gd name="T70" fmla="*/ 123825 w 281"/>
                <a:gd name="T71" fmla="*/ 86540 h 19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81" h="193">
                  <a:moveTo>
                    <a:pt x="275" y="167"/>
                  </a:moveTo>
                  <a:lnTo>
                    <a:pt x="235" y="168"/>
                  </a:lnTo>
                  <a:lnTo>
                    <a:pt x="202" y="171"/>
                  </a:lnTo>
                  <a:lnTo>
                    <a:pt x="188" y="171"/>
                  </a:lnTo>
                  <a:lnTo>
                    <a:pt x="175" y="169"/>
                  </a:lnTo>
                  <a:lnTo>
                    <a:pt x="168" y="168"/>
                  </a:lnTo>
                  <a:lnTo>
                    <a:pt x="162" y="166"/>
                  </a:lnTo>
                  <a:lnTo>
                    <a:pt x="155" y="164"/>
                  </a:lnTo>
                  <a:lnTo>
                    <a:pt x="149" y="161"/>
                  </a:lnTo>
                  <a:lnTo>
                    <a:pt x="130" y="135"/>
                  </a:lnTo>
                  <a:lnTo>
                    <a:pt x="108" y="103"/>
                  </a:lnTo>
                  <a:lnTo>
                    <a:pt x="104" y="94"/>
                  </a:lnTo>
                  <a:lnTo>
                    <a:pt x="98" y="84"/>
                  </a:lnTo>
                  <a:lnTo>
                    <a:pt x="94" y="74"/>
                  </a:lnTo>
                  <a:lnTo>
                    <a:pt x="90" y="63"/>
                  </a:lnTo>
                  <a:lnTo>
                    <a:pt x="87" y="51"/>
                  </a:lnTo>
                  <a:lnTo>
                    <a:pt x="85" y="39"/>
                  </a:lnTo>
                  <a:lnTo>
                    <a:pt x="83" y="27"/>
                  </a:lnTo>
                  <a:lnTo>
                    <a:pt x="83" y="13"/>
                  </a:lnTo>
                  <a:lnTo>
                    <a:pt x="43" y="0"/>
                  </a:lnTo>
                  <a:lnTo>
                    <a:pt x="30" y="50"/>
                  </a:lnTo>
                  <a:lnTo>
                    <a:pt x="28" y="52"/>
                  </a:lnTo>
                  <a:lnTo>
                    <a:pt x="23" y="56"/>
                  </a:lnTo>
                  <a:lnTo>
                    <a:pt x="18" y="61"/>
                  </a:lnTo>
                  <a:lnTo>
                    <a:pt x="11" y="65"/>
                  </a:lnTo>
                  <a:lnTo>
                    <a:pt x="6" y="69"/>
                  </a:lnTo>
                  <a:lnTo>
                    <a:pt x="1" y="72"/>
                  </a:lnTo>
                  <a:lnTo>
                    <a:pt x="0" y="73"/>
                  </a:lnTo>
                  <a:lnTo>
                    <a:pt x="0" y="74"/>
                  </a:lnTo>
                  <a:lnTo>
                    <a:pt x="1" y="75"/>
                  </a:lnTo>
                  <a:lnTo>
                    <a:pt x="3" y="75"/>
                  </a:lnTo>
                  <a:lnTo>
                    <a:pt x="9" y="81"/>
                  </a:lnTo>
                  <a:lnTo>
                    <a:pt x="23" y="96"/>
                  </a:lnTo>
                  <a:lnTo>
                    <a:pt x="37" y="111"/>
                  </a:lnTo>
                  <a:lnTo>
                    <a:pt x="43" y="118"/>
                  </a:lnTo>
                  <a:lnTo>
                    <a:pt x="45" y="122"/>
                  </a:lnTo>
                  <a:lnTo>
                    <a:pt x="49" y="126"/>
                  </a:lnTo>
                  <a:lnTo>
                    <a:pt x="53" y="129"/>
                  </a:lnTo>
                  <a:lnTo>
                    <a:pt x="57" y="132"/>
                  </a:lnTo>
                  <a:lnTo>
                    <a:pt x="62" y="134"/>
                  </a:lnTo>
                  <a:lnTo>
                    <a:pt x="66" y="135"/>
                  </a:lnTo>
                  <a:lnTo>
                    <a:pt x="71" y="136"/>
                  </a:lnTo>
                  <a:lnTo>
                    <a:pt x="76" y="136"/>
                  </a:lnTo>
                  <a:lnTo>
                    <a:pt x="76" y="141"/>
                  </a:lnTo>
                  <a:lnTo>
                    <a:pt x="77" y="145"/>
                  </a:lnTo>
                  <a:lnTo>
                    <a:pt x="79" y="148"/>
                  </a:lnTo>
                  <a:lnTo>
                    <a:pt x="82" y="150"/>
                  </a:lnTo>
                  <a:lnTo>
                    <a:pt x="86" y="153"/>
                  </a:lnTo>
                  <a:lnTo>
                    <a:pt x="93" y="154"/>
                  </a:lnTo>
                  <a:lnTo>
                    <a:pt x="99" y="154"/>
                  </a:lnTo>
                  <a:lnTo>
                    <a:pt x="104" y="156"/>
                  </a:lnTo>
                  <a:lnTo>
                    <a:pt x="106" y="157"/>
                  </a:lnTo>
                  <a:lnTo>
                    <a:pt x="108" y="160"/>
                  </a:lnTo>
                  <a:lnTo>
                    <a:pt x="109" y="163"/>
                  </a:lnTo>
                  <a:lnTo>
                    <a:pt x="109" y="167"/>
                  </a:lnTo>
                  <a:lnTo>
                    <a:pt x="109" y="179"/>
                  </a:lnTo>
                  <a:lnTo>
                    <a:pt x="111" y="187"/>
                  </a:lnTo>
                  <a:lnTo>
                    <a:pt x="111" y="189"/>
                  </a:lnTo>
                  <a:lnTo>
                    <a:pt x="113" y="191"/>
                  </a:lnTo>
                  <a:lnTo>
                    <a:pt x="115" y="193"/>
                  </a:lnTo>
                  <a:lnTo>
                    <a:pt x="117" y="193"/>
                  </a:lnTo>
                  <a:lnTo>
                    <a:pt x="129" y="193"/>
                  </a:lnTo>
                  <a:lnTo>
                    <a:pt x="149" y="192"/>
                  </a:lnTo>
                  <a:lnTo>
                    <a:pt x="164" y="191"/>
                  </a:lnTo>
                  <a:lnTo>
                    <a:pt x="174" y="190"/>
                  </a:lnTo>
                  <a:lnTo>
                    <a:pt x="180" y="189"/>
                  </a:lnTo>
                  <a:lnTo>
                    <a:pt x="186" y="187"/>
                  </a:lnTo>
                  <a:lnTo>
                    <a:pt x="192" y="186"/>
                  </a:lnTo>
                  <a:lnTo>
                    <a:pt x="200" y="187"/>
                  </a:lnTo>
                  <a:lnTo>
                    <a:pt x="212" y="188"/>
                  </a:lnTo>
                  <a:lnTo>
                    <a:pt x="229" y="192"/>
                  </a:lnTo>
                  <a:lnTo>
                    <a:pt x="281" y="167"/>
                  </a:lnTo>
                  <a:lnTo>
                    <a:pt x="275" y="167"/>
                  </a:lnTo>
                </a:path>
              </a:pathLst>
            </a:custGeom>
            <a:grpFill/>
            <a:ln w="9525" cmpd="sng">
              <a:solidFill>
                <a:schemeClr val="bg1"/>
              </a:solidFill>
              <a:prstDash val="solid"/>
              <a:round/>
              <a:headEnd/>
              <a:tailEnd/>
            </a:ln>
          </p:spPr>
          <p:txBody>
            <a:bodyPr/>
            <a:lstStyle/>
            <a:p>
              <a:endParaRPr lang="en-US"/>
            </a:p>
          </p:txBody>
        </p:sp>
        <p:sp>
          <p:nvSpPr>
            <p:cNvPr id="71" name="Freeform 215"/>
            <p:cNvSpPr>
              <a:spLocks/>
            </p:cNvSpPr>
            <p:nvPr>
              <p:custDataLst>
                <p:tags r:id="rId46"/>
              </p:custDataLst>
            </p:nvPr>
          </p:nvSpPr>
          <p:spPr bwMode="auto">
            <a:xfrm>
              <a:off x="1813168" y="2055486"/>
              <a:ext cx="89891" cy="75589"/>
            </a:xfrm>
            <a:custGeom>
              <a:avLst/>
              <a:gdLst>
                <a:gd name="T0" fmla="*/ 0 w 120"/>
                <a:gd name="T1" fmla="*/ 18880 h 56"/>
                <a:gd name="T2" fmla="*/ 1746 w 120"/>
                <a:gd name="T3" fmla="*/ 27271 h 56"/>
                <a:gd name="T4" fmla="*/ 4366 w 120"/>
                <a:gd name="T5" fmla="*/ 34613 h 56"/>
                <a:gd name="T6" fmla="*/ 6549 w 120"/>
                <a:gd name="T7" fmla="*/ 38808 h 56"/>
                <a:gd name="T8" fmla="*/ 9168 w 120"/>
                <a:gd name="T9" fmla="*/ 43004 h 56"/>
                <a:gd name="T10" fmla="*/ 11787 w 120"/>
                <a:gd name="T11" fmla="*/ 46151 h 56"/>
                <a:gd name="T12" fmla="*/ 15280 w 120"/>
                <a:gd name="T13" fmla="*/ 48248 h 56"/>
                <a:gd name="T14" fmla="*/ 18772 w 120"/>
                <a:gd name="T15" fmla="*/ 50346 h 56"/>
                <a:gd name="T16" fmla="*/ 22265 w 120"/>
                <a:gd name="T17" fmla="*/ 51395 h 56"/>
                <a:gd name="T18" fmla="*/ 29250 w 120"/>
                <a:gd name="T19" fmla="*/ 52444 h 56"/>
                <a:gd name="T20" fmla="*/ 37108 w 120"/>
                <a:gd name="T21" fmla="*/ 53493 h 56"/>
                <a:gd name="T22" fmla="*/ 44530 w 120"/>
                <a:gd name="T23" fmla="*/ 54542 h 56"/>
                <a:gd name="T24" fmla="*/ 52388 w 120"/>
                <a:gd name="T25" fmla="*/ 58737 h 56"/>
                <a:gd name="T26" fmla="*/ 52388 w 120"/>
                <a:gd name="T27" fmla="*/ 38808 h 56"/>
                <a:gd name="T28" fmla="*/ 48459 w 120"/>
                <a:gd name="T29" fmla="*/ 35662 h 56"/>
                <a:gd name="T30" fmla="*/ 44530 w 120"/>
                <a:gd name="T31" fmla="*/ 31466 h 56"/>
                <a:gd name="T32" fmla="*/ 41037 w 120"/>
                <a:gd name="T33" fmla="*/ 25173 h 56"/>
                <a:gd name="T34" fmla="*/ 38418 w 120"/>
                <a:gd name="T35" fmla="*/ 18880 h 56"/>
                <a:gd name="T36" fmla="*/ 35362 w 120"/>
                <a:gd name="T37" fmla="*/ 13635 h 56"/>
                <a:gd name="T38" fmla="*/ 32743 w 120"/>
                <a:gd name="T39" fmla="*/ 7342 h 56"/>
                <a:gd name="T40" fmla="*/ 29250 w 120"/>
                <a:gd name="T41" fmla="*/ 3147 h 56"/>
                <a:gd name="T42" fmla="*/ 26194 w 120"/>
                <a:gd name="T43" fmla="*/ 0 h 56"/>
                <a:gd name="T44" fmla="*/ 24011 w 120"/>
                <a:gd name="T45" fmla="*/ 1049 h 56"/>
                <a:gd name="T46" fmla="*/ 20955 w 120"/>
                <a:gd name="T47" fmla="*/ 3147 h 56"/>
                <a:gd name="T48" fmla="*/ 17899 w 120"/>
                <a:gd name="T49" fmla="*/ 6293 h 56"/>
                <a:gd name="T50" fmla="*/ 14407 w 120"/>
                <a:gd name="T51" fmla="*/ 9440 h 56"/>
                <a:gd name="T52" fmla="*/ 10478 w 120"/>
                <a:gd name="T53" fmla="*/ 13635 h 56"/>
                <a:gd name="T54" fmla="*/ 6985 w 120"/>
                <a:gd name="T55" fmla="*/ 15733 h 56"/>
                <a:gd name="T56" fmla="*/ 3493 w 120"/>
                <a:gd name="T57" fmla="*/ 18880 h 56"/>
                <a:gd name="T58" fmla="*/ 0 w 120"/>
                <a:gd name="T59" fmla="*/ 18880 h 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20" h="56">
                  <a:moveTo>
                    <a:pt x="0" y="18"/>
                  </a:moveTo>
                  <a:lnTo>
                    <a:pt x="4" y="26"/>
                  </a:lnTo>
                  <a:lnTo>
                    <a:pt x="10" y="33"/>
                  </a:lnTo>
                  <a:lnTo>
                    <a:pt x="15" y="37"/>
                  </a:lnTo>
                  <a:lnTo>
                    <a:pt x="21" y="41"/>
                  </a:lnTo>
                  <a:lnTo>
                    <a:pt x="27" y="44"/>
                  </a:lnTo>
                  <a:lnTo>
                    <a:pt x="35" y="46"/>
                  </a:lnTo>
                  <a:lnTo>
                    <a:pt x="43" y="48"/>
                  </a:lnTo>
                  <a:lnTo>
                    <a:pt x="51" y="49"/>
                  </a:lnTo>
                  <a:lnTo>
                    <a:pt x="67" y="50"/>
                  </a:lnTo>
                  <a:lnTo>
                    <a:pt x="85" y="51"/>
                  </a:lnTo>
                  <a:lnTo>
                    <a:pt x="102" y="52"/>
                  </a:lnTo>
                  <a:lnTo>
                    <a:pt x="120" y="56"/>
                  </a:lnTo>
                  <a:lnTo>
                    <a:pt x="120" y="37"/>
                  </a:lnTo>
                  <a:lnTo>
                    <a:pt x="111" y="34"/>
                  </a:lnTo>
                  <a:lnTo>
                    <a:pt x="102" y="30"/>
                  </a:lnTo>
                  <a:lnTo>
                    <a:pt x="94" y="24"/>
                  </a:lnTo>
                  <a:lnTo>
                    <a:pt x="88" y="18"/>
                  </a:lnTo>
                  <a:lnTo>
                    <a:pt x="81" y="13"/>
                  </a:lnTo>
                  <a:lnTo>
                    <a:pt x="75" y="7"/>
                  </a:lnTo>
                  <a:lnTo>
                    <a:pt x="67" y="3"/>
                  </a:lnTo>
                  <a:lnTo>
                    <a:pt x="60" y="0"/>
                  </a:lnTo>
                  <a:lnTo>
                    <a:pt x="55" y="1"/>
                  </a:lnTo>
                  <a:lnTo>
                    <a:pt x="48" y="3"/>
                  </a:lnTo>
                  <a:lnTo>
                    <a:pt x="41" y="6"/>
                  </a:lnTo>
                  <a:lnTo>
                    <a:pt x="33" y="9"/>
                  </a:lnTo>
                  <a:lnTo>
                    <a:pt x="24" y="13"/>
                  </a:lnTo>
                  <a:lnTo>
                    <a:pt x="16" y="15"/>
                  </a:lnTo>
                  <a:lnTo>
                    <a:pt x="8" y="18"/>
                  </a:lnTo>
                  <a:lnTo>
                    <a:pt x="0" y="18"/>
                  </a:lnTo>
                </a:path>
              </a:pathLst>
            </a:custGeom>
            <a:grpFill/>
            <a:ln w="9525" cmpd="sng">
              <a:solidFill>
                <a:schemeClr val="bg1"/>
              </a:solidFill>
              <a:prstDash val="solid"/>
              <a:round/>
              <a:headEnd/>
              <a:tailEnd/>
            </a:ln>
          </p:spPr>
          <p:txBody>
            <a:bodyPr/>
            <a:lstStyle/>
            <a:p>
              <a:endParaRPr lang="en-US"/>
            </a:p>
          </p:txBody>
        </p:sp>
        <p:sp>
          <p:nvSpPr>
            <p:cNvPr id="72" name="Freeform 216"/>
            <p:cNvSpPr>
              <a:spLocks/>
            </p:cNvSpPr>
            <p:nvPr>
              <p:custDataLst>
                <p:tags r:id="rId47"/>
              </p:custDataLst>
            </p:nvPr>
          </p:nvSpPr>
          <p:spPr bwMode="auto">
            <a:xfrm>
              <a:off x="1568015" y="1877747"/>
              <a:ext cx="430384" cy="140966"/>
            </a:xfrm>
            <a:custGeom>
              <a:avLst/>
              <a:gdLst>
                <a:gd name="T0" fmla="*/ 55496 w 574"/>
                <a:gd name="T1" fmla="*/ 537 h 204"/>
                <a:gd name="T2" fmla="*/ 41513 w 574"/>
                <a:gd name="T3" fmla="*/ 3222 h 204"/>
                <a:gd name="T4" fmla="*/ 28841 w 574"/>
                <a:gd name="T5" fmla="*/ 8591 h 204"/>
                <a:gd name="T6" fmla="*/ 18790 w 574"/>
                <a:gd name="T7" fmla="*/ 13961 h 204"/>
                <a:gd name="T8" fmla="*/ 13109 w 574"/>
                <a:gd name="T9" fmla="*/ 18793 h 204"/>
                <a:gd name="T10" fmla="*/ 6992 w 574"/>
                <a:gd name="T11" fmla="*/ 27385 h 204"/>
                <a:gd name="T12" fmla="*/ 1748 w 574"/>
                <a:gd name="T13" fmla="*/ 38124 h 204"/>
                <a:gd name="T14" fmla="*/ 0 w 574"/>
                <a:gd name="T15" fmla="*/ 44030 h 204"/>
                <a:gd name="T16" fmla="*/ 437 w 574"/>
                <a:gd name="T17" fmla="*/ 46178 h 204"/>
                <a:gd name="T18" fmla="*/ 5681 w 574"/>
                <a:gd name="T19" fmla="*/ 46178 h 204"/>
                <a:gd name="T20" fmla="*/ 12672 w 574"/>
                <a:gd name="T21" fmla="*/ 44567 h 204"/>
                <a:gd name="T22" fmla="*/ 22723 w 574"/>
                <a:gd name="T23" fmla="*/ 40271 h 204"/>
                <a:gd name="T24" fmla="*/ 34958 w 574"/>
                <a:gd name="T25" fmla="*/ 31143 h 204"/>
                <a:gd name="T26" fmla="*/ 44572 w 574"/>
                <a:gd name="T27" fmla="*/ 24700 h 204"/>
                <a:gd name="T28" fmla="*/ 52000 w 574"/>
                <a:gd name="T29" fmla="*/ 21478 h 204"/>
                <a:gd name="T30" fmla="*/ 76471 w 574"/>
                <a:gd name="T31" fmla="*/ 19867 h 204"/>
                <a:gd name="T32" fmla="*/ 76908 w 574"/>
                <a:gd name="T33" fmla="*/ 25774 h 204"/>
                <a:gd name="T34" fmla="*/ 78656 w 574"/>
                <a:gd name="T35" fmla="*/ 29532 h 204"/>
                <a:gd name="T36" fmla="*/ 80404 w 574"/>
                <a:gd name="T37" fmla="*/ 31680 h 204"/>
                <a:gd name="T38" fmla="*/ 83026 w 574"/>
                <a:gd name="T39" fmla="*/ 32754 h 204"/>
                <a:gd name="T40" fmla="*/ 100068 w 574"/>
                <a:gd name="T41" fmla="*/ 32754 h 204"/>
                <a:gd name="T42" fmla="*/ 117547 w 574"/>
                <a:gd name="T43" fmla="*/ 41882 h 204"/>
                <a:gd name="T44" fmla="*/ 131967 w 574"/>
                <a:gd name="T45" fmla="*/ 51010 h 204"/>
                <a:gd name="T46" fmla="*/ 146824 w 574"/>
                <a:gd name="T47" fmla="*/ 59602 h 204"/>
                <a:gd name="T48" fmla="*/ 163867 w 574"/>
                <a:gd name="T49" fmla="*/ 66045 h 204"/>
                <a:gd name="T50" fmla="*/ 164303 w 574"/>
                <a:gd name="T51" fmla="*/ 71951 h 204"/>
                <a:gd name="T52" fmla="*/ 166925 w 574"/>
                <a:gd name="T53" fmla="*/ 76247 h 204"/>
                <a:gd name="T54" fmla="*/ 173043 w 574"/>
                <a:gd name="T55" fmla="*/ 81617 h 204"/>
                <a:gd name="T56" fmla="*/ 187026 w 574"/>
                <a:gd name="T57" fmla="*/ 89134 h 204"/>
                <a:gd name="T58" fmla="*/ 175665 w 574"/>
                <a:gd name="T59" fmla="*/ 102558 h 204"/>
                <a:gd name="T60" fmla="*/ 177850 w 574"/>
                <a:gd name="T61" fmla="*/ 105779 h 204"/>
                <a:gd name="T62" fmla="*/ 180909 w 574"/>
                <a:gd name="T63" fmla="*/ 107927 h 204"/>
                <a:gd name="T64" fmla="*/ 187463 w 574"/>
                <a:gd name="T65" fmla="*/ 109538 h 204"/>
                <a:gd name="T66" fmla="*/ 201447 w 574"/>
                <a:gd name="T67" fmla="*/ 109538 h 204"/>
                <a:gd name="T68" fmla="*/ 242522 w 574"/>
                <a:gd name="T69" fmla="*/ 101484 h 204"/>
                <a:gd name="T70" fmla="*/ 244270 w 574"/>
                <a:gd name="T71" fmla="*/ 98262 h 204"/>
                <a:gd name="T72" fmla="*/ 246892 w 574"/>
                <a:gd name="T73" fmla="*/ 95040 h 204"/>
                <a:gd name="T74" fmla="*/ 249951 w 574"/>
                <a:gd name="T75" fmla="*/ 92893 h 204"/>
                <a:gd name="T76" fmla="*/ 250825 w 574"/>
                <a:gd name="T77" fmla="*/ 86449 h 204"/>
                <a:gd name="T78" fmla="*/ 245144 w 574"/>
                <a:gd name="T79" fmla="*/ 82154 h 204"/>
                <a:gd name="T80" fmla="*/ 232472 w 574"/>
                <a:gd name="T81" fmla="*/ 79469 h 204"/>
                <a:gd name="T82" fmla="*/ 220237 w 574"/>
                <a:gd name="T83" fmla="*/ 74099 h 204"/>
                <a:gd name="T84" fmla="*/ 207564 w 574"/>
                <a:gd name="T85" fmla="*/ 66582 h 204"/>
                <a:gd name="T86" fmla="*/ 189211 w 574"/>
                <a:gd name="T87" fmla="*/ 53695 h 204"/>
                <a:gd name="T88" fmla="*/ 167362 w 574"/>
                <a:gd name="T89" fmla="*/ 36513 h 204"/>
                <a:gd name="T90" fmla="*/ 156438 w 574"/>
                <a:gd name="T91" fmla="*/ 28995 h 204"/>
                <a:gd name="T92" fmla="*/ 152068 w 574"/>
                <a:gd name="T93" fmla="*/ 27921 h 204"/>
                <a:gd name="T94" fmla="*/ 144203 w 574"/>
                <a:gd name="T95" fmla="*/ 27921 h 204"/>
                <a:gd name="T96" fmla="*/ 136337 w 574"/>
                <a:gd name="T97" fmla="*/ 27385 h 204"/>
                <a:gd name="T98" fmla="*/ 131967 w 574"/>
                <a:gd name="T99" fmla="*/ 26311 h 204"/>
                <a:gd name="T100" fmla="*/ 128471 w 574"/>
                <a:gd name="T101" fmla="*/ 23089 h 204"/>
                <a:gd name="T102" fmla="*/ 126723 w 574"/>
                <a:gd name="T103" fmla="*/ 17182 h 204"/>
                <a:gd name="T104" fmla="*/ 62051 w 574"/>
                <a:gd name="T105" fmla="*/ 0 h 2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74" h="204">
                  <a:moveTo>
                    <a:pt x="142" y="0"/>
                  </a:moveTo>
                  <a:lnTo>
                    <a:pt x="127" y="1"/>
                  </a:lnTo>
                  <a:lnTo>
                    <a:pt x="111" y="3"/>
                  </a:lnTo>
                  <a:lnTo>
                    <a:pt x="95" y="6"/>
                  </a:lnTo>
                  <a:lnTo>
                    <a:pt x="80" y="11"/>
                  </a:lnTo>
                  <a:lnTo>
                    <a:pt x="66" y="16"/>
                  </a:lnTo>
                  <a:lnTo>
                    <a:pt x="52" y="21"/>
                  </a:lnTo>
                  <a:lnTo>
                    <a:pt x="43" y="26"/>
                  </a:lnTo>
                  <a:lnTo>
                    <a:pt x="36" y="31"/>
                  </a:lnTo>
                  <a:lnTo>
                    <a:pt x="30" y="35"/>
                  </a:lnTo>
                  <a:lnTo>
                    <a:pt x="24" y="42"/>
                  </a:lnTo>
                  <a:lnTo>
                    <a:pt x="16" y="51"/>
                  </a:lnTo>
                  <a:lnTo>
                    <a:pt x="10" y="61"/>
                  </a:lnTo>
                  <a:lnTo>
                    <a:pt x="4" y="71"/>
                  </a:lnTo>
                  <a:lnTo>
                    <a:pt x="1" y="79"/>
                  </a:lnTo>
                  <a:lnTo>
                    <a:pt x="0" y="82"/>
                  </a:lnTo>
                  <a:lnTo>
                    <a:pt x="0" y="85"/>
                  </a:lnTo>
                  <a:lnTo>
                    <a:pt x="1" y="86"/>
                  </a:lnTo>
                  <a:lnTo>
                    <a:pt x="3" y="87"/>
                  </a:lnTo>
                  <a:lnTo>
                    <a:pt x="13" y="86"/>
                  </a:lnTo>
                  <a:lnTo>
                    <a:pt x="22" y="85"/>
                  </a:lnTo>
                  <a:lnTo>
                    <a:pt x="29" y="83"/>
                  </a:lnTo>
                  <a:lnTo>
                    <a:pt x="38" y="81"/>
                  </a:lnTo>
                  <a:lnTo>
                    <a:pt x="52" y="75"/>
                  </a:lnTo>
                  <a:lnTo>
                    <a:pt x="66" y="66"/>
                  </a:lnTo>
                  <a:lnTo>
                    <a:pt x="80" y="58"/>
                  </a:lnTo>
                  <a:lnTo>
                    <a:pt x="94" y="50"/>
                  </a:lnTo>
                  <a:lnTo>
                    <a:pt x="102" y="46"/>
                  </a:lnTo>
                  <a:lnTo>
                    <a:pt x="111" y="43"/>
                  </a:lnTo>
                  <a:lnTo>
                    <a:pt x="119" y="40"/>
                  </a:lnTo>
                  <a:lnTo>
                    <a:pt x="129" y="37"/>
                  </a:lnTo>
                  <a:lnTo>
                    <a:pt x="175" y="37"/>
                  </a:lnTo>
                  <a:lnTo>
                    <a:pt x="175" y="43"/>
                  </a:lnTo>
                  <a:lnTo>
                    <a:pt x="176" y="48"/>
                  </a:lnTo>
                  <a:lnTo>
                    <a:pt x="178" y="52"/>
                  </a:lnTo>
                  <a:lnTo>
                    <a:pt x="180" y="55"/>
                  </a:lnTo>
                  <a:lnTo>
                    <a:pt x="181" y="58"/>
                  </a:lnTo>
                  <a:lnTo>
                    <a:pt x="184" y="59"/>
                  </a:lnTo>
                  <a:lnTo>
                    <a:pt x="186" y="60"/>
                  </a:lnTo>
                  <a:lnTo>
                    <a:pt x="190" y="61"/>
                  </a:lnTo>
                  <a:lnTo>
                    <a:pt x="206" y="60"/>
                  </a:lnTo>
                  <a:lnTo>
                    <a:pt x="229" y="61"/>
                  </a:lnTo>
                  <a:lnTo>
                    <a:pt x="250" y="69"/>
                  </a:lnTo>
                  <a:lnTo>
                    <a:pt x="269" y="78"/>
                  </a:lnTo>
                  <a:lnTo>
                    <a:pt x="285" y="86"/>
                  </a:lnTo>
                  <a:lnTo>
                    <a:pt x="302" y="95"/>
                  </a:lnTo>
                  <a:lnTo>
                    <a:pt x="318" y="103"/>
                  </a:lnTo>
                  <a:lnTo>
                    <a:pt x="336" y="111"/>
                  </a:lnTo>
                  <a:lnTo>
                    <a:pt x="354" y="118"/>
                  </a:lnTo>
                  <a:lnTo>
                    <a:pt x="375" y="123"/>
                  </a:lnTo>
                  <a:lnTo>
                    <a:pt x="375" y="129"/>
                  </a:lnTo>
                  <a:lnTo>
                    <a:pt x="376" y="134"/>
                  </a:lnTo>
                  <a:lnTo>
                    <a:pt x="379" y="138"/>
                  </a:lnTo>
                  <a:lnTo>
                    <a:pt x="382" y="142"/>
                  </a:lnTo>
                  <a:lnTo>
                    <a:pt x="388" y="147"/>
                  </a:lnTo>
                  <a:lnTo>
                    <a:pt x="396" y="152"/>
                  </a:lnTo>
                  <a:lnTo>
                    <a:pt x="415" y="159"/>
                  </a:lnTo>
                  <a:lnTo>
                    <a:pt x="428" y="166"/>
                  </a:lnTo>
                  <a:lnTo>
                    <a:pt x="417" y="176"/>
                  </a:lnTo>
                  <a:lnTo>
                    <a:pt x="402" y="191"/>
                  </a:lnTo>
                  <a:lnTo>
                    <a:pt x="404" y="195"/>
                  </a:lnTo>
                  <a:lnTo>
                    <a:pt x="407" y="197"/>
                  </a:lnTo>
                  <a:lnTo>
                    <a:pt x="410" y="199"/>
                  </a:lnTo>
                  <a:lnTo>
                    <a:pt x="414" y="201"/>
                  </a:lnTo>
                  <a:lnTo>
                    <a:pt x="421" y="203"/>
                  </a:lnTo>
                  <a:lnTo>
                    <a:pt x="429" y="204"/>
                  </a:lnTo>
                  <a:lnTo>
                    <a:pt x="445" y="204"/>
                  </a:lnTo>
                  <a:lnTo>
                    <a:pt x="461" y="204"/>
                  </a:lnTo>
                  <a:lnTo>
                    <a:pt x="554" y="191"/>
                  </a:lnTo>
                  <a:lnTo>
                    <a:pt x="555" y="189"/>
                  </a:lnTo>
                  <a:lnTo>
                    <a:pt x="556" y="186"/>
                  </a:lnTo>
                  <a:lnTo>
                    <a:pt x="559" y="183"/>
                  </a:lnTo>
                  <a:lnTo>
                    <a:pt x="562" y="179"/>
                  </a:lnTo>
                  <a:lnTo>
                    <a:pt x="565" y="177"/>
                  </a:lnTo>
                  <a:lnTo>
                    <a:pt x="568" y="174"/>
                  </a:lnTo>
                  <a:lnTo>
                    <a:pt x="572" y="173"/>
                  </a:lnTo>
                  <a:lnTo>
                    <a:pt x="574" y="172"/>
                  </a:lnTo>
                  <a:lnTo>
                    <a:pt x="574" y="161"/>
                  </a:lnTo>
                  <a:lnTo>
                    <a:pt x="574" y="154"/>
                  </a:lnTo>
                  <a:lnTo>
                    <a:pt x="561" y="153"/>
                  </a:lnTo>
                  <a:lnTo>
                    <a:pt x="546" y="151"/>
                  </a:lnTo>
                  <a:lnTo>
                    <a:pt x="532" y="148"/>
                  </a:lnTo>
                  <a:lnTo>
                    <a:pt x="518" y="143"/>
                  </a:lnTo>
                  <a:lnTo>
                    <a:pt x="504" y="138"/>
                  </a:lnTo>
                  <a:lnTo>
                    <a:pt x="489" y="132"/>
                  </a:lnTo>
                  <a:lnTo>
                    <a:pt x="475" y="124"/>
                  </a:lnTo>
                  <a:lnTo>
                    <a:pt x="461" y="116"/>
                  </a:lnTo>
                  <a:lnTo>
                    <a:pt x="433" y="100"/>
                  </a:lnTo>
                  <a:lnTo>
                    <a:pt x="407" y="84"/>
                  </a:lnTo>
                  <a:lnTo>
                    <a:pt x="383" y="68"/>
                  </a:lnTo>
                  <a:lnTo>
                    <a:pt x="362" y="55"/>
                  </a:lnTo>
                  <a:lnTo>
                    <a:pt x="358" y="54"/>
                  </a:lnTo>
                  <a:lnTo>
                    <a:pt x="353" y="52"/>
                  </a:lnTo>
                  <a:lnTo>
                    <a:pt x="348" y="52"/>
                  </a:lnTo>
                  <a:lnTo>
                    <a:pt x="342" y="52"/>
                  </a:lnTo>
                  <a:lnTo>
                    <a:pt x="330" y="52"/>
                  </a:lnTo>
                  <a:lnTo>
                    <a:pt x="318" y="52"/>
                  </a:lnTo>
                  <a:lnTo>
                    <a:pt x="312" y="51"/>
                  </a:lnTo>
                  <a:lnTo>
                    <a:pt x="306" y="50"/>
                  </a:lnTo>
                  <a:lnTo>
                    <a:pt x="302" y="49"/>
                  </a:lnTo>
                  <a:lnTo>
                    <a:pt x="297" y="46"/>
                  </a:lnTo>
                  <a:lnTo>
                    <a:pt x="294" y="43"/>
                  </a:lnTo>
                  <a:lnTo>
                    <a:pt x="291" y="38"/>
                  </a:lnTo>
                  <a:lnTo>
                    <a:pt x="290" y="32"/>
                  </a:lnTo>
                  <a:lnTo>
                    <a:pt x="288" y="25"/>
                  </a:lnTo>
                  <a:lnTo>
                    <a:pt x="142" y="0"/>
                  </a:lnTo>
                </a:path>
              </a:pathLst>
            </a:custGeom>
            <a:grpFill/>
            <a:ln w="9525" cmpd="sng">
              <a:solidFill>
                <a:schemeClr val="bg1"/>
              </a:solidFill>
              <a:prstDash val="solid"/>
              <a:round/>
              <a:headEnd/>
              <a:tailEnd/>
            </a:ln>
          </p:spPr>
          <p:txBody>
            <a:bodyPr/>
            <a:lstStyle/>
            <a:p>
              <a:endParaRPr lang="en-US"/>
            </a:p>
          </p:txBody>
        </p:sp>
        <p:sp>
          <p:nvSpPr>
            <p:cNvPr id="73" name="Freeform 217"/>
            <p:cNvSpPr>
              <a:spLocks/>
            </p:cNvSpPr>
            <p:nvPr>
              <p:custDataLst>
                <p:tags r:id="rId48"/>
              </p:custDataLst>
            </p:nvPr>
          </p:nvSpPr>
          <p:spPr bwMode="auto">
            <a:xfrm>
              <a:off x="2091011" y="2010541"/>
              <a:ext cx="152541" cy="89891"/>
            </a:xfrm>
            <a:custGeom>
              <a:avLst/>
              <a:gdLst>
                <a:gd name="T0" fmla="*/ 17608 w 207"/>
                <a:gd name="T1" fmla="*/ 69850 h 129"/>
                <a:gd name="T2" fmla="*/ 21473 w 207"/>
                <a:gd name="T3" fmla="*/ 65518 h 129"/>
                <a:gd name="T4" fmla="*/ 25768 w 207"/>
                <a:gd name="T5" fmla="*/ 62269 h 129"/>
                <a:gd name="T6" fmla="*/ 30063 w 207"/>
                <a:gd name="T7" fmla="*/ 59562 h 129"/>
                <a:gd name="T8" fmla="*/ 34787 w 207"/>
                <a:gd name="T9" fmla="*/ 56855 h 129"/>
                <a:gd name="T10" fmla="*/ 45094 w 207"/>
                <a:gd name="T11" fmla="*/ 53606 h 129"/>
                <a:gd name="T12" fmla="*/ 55401 w 207"/>
                <a:gd name="T13" fmla="*/ 49816 h 129"/>
                <a:gd name="T14" fmla="*/ 65279 w 207"/>
                <a:gd name="T15" fmla="*/ 47108 h 129"/>
                <a:gd name="T16" fmla="*/ 74298 w 207"/>
                <a:gd name="T17" fmla="*/ 43859 h 129"/>
                <a:gd name="T18" fmla="*/ 78163 w 207"/>
                <a:gd name="T19" fmla="*/ 41693 h 129"/>
                <a:gd name="T20" fmla="*/ 82029 w 207"/>
                <a:gd name="T21" fmla="*/ 39528 h 129"/>
                <a:gd name="T22" fmla="*/ 85894 w 207"/>
                <a:gd name="T23" fmla="*/ 36279 h 129"/>
                <a:gd name="T24" fmla="*/ 88900 w 207"/>
                <a:gd name="T25" fmla="*/ 33030 h 129"/>
                <a:gd name="T26" fmla="*/ 85035 w 207"/>
                <a:gd name="T27" fmla="*/ 29240 h 129"/>
                <a:gd name="T28" fmla="*/ 80740 w 207"/>
                <a:gd name="T29" fmla="*/ 25449 h 129"/>
                <a:gd name="T30" fmla="*/ 76875 w 207"/>
                <a:gd name="T31" fmla="*/ 22742 h 129"/>
                <a:gd name="T32" fmla="*/ 72580 w 207"/>
                <a:gd name="T33" fmla="*/ 19493 h 129"/>
                <a:gd name="T34" fmla="*/ 64420 w 207"/>
                <a:gd name="T35" fmla="*/ 15703 h 129"/>
                <a:gd name="T36" fmla="*/ 55401 w 207"/>
                <a:gd name="T37" fmla="*/ 12454 h 129"/>
                <a:gd name="T38" fmla="*/ 45953 w 207"/>
                <a:gd name="T39" fmla="*/ 9747 h 129"/>
                <a:gd name="T40" fmla="*/ 36505 w 207"/>
                <a:gd name="T41" fmla="*/ 7039 h 129"/>
                <a:gd name="T42" fmla="*/ 27057 w 207"/>
                <a:gd name="T43" fmla="*/ 3790 h 129"/>
                <a:gd name="T44" fmla="*/ 17608 w 207"/>
                <a:gd name="T45" fmla="*/ 0 h 129"/>
                <a:gd name="T46" fmla="*/ 0 w 207"/>
                <a:gd name="T47" fmla="*/ 0 h 129"/>
                <a:gd name="T48" fmla="*/ 429 w 207"/>
                <a:gd name="T49" fmla="*/ 3249 h 129"/>
                <a:gd name="T50" fmla="*/ 859 w 207"/>
                <a:gd name="T51" fmla="*/ 7039 h 129"/>
                <a:gd name="T52" fmla="*/ 1718 w 207"/>
                <a:gd name="T53" fmla="*/ 10288 h 129"/>
                <a:gd name="T54" fmla="*/ 2577 w 207"/>
                <a:gd name="T55" fmla="*/ 13537 h 129"/>
                <a:gd name="T56" fmla="*/ 4295 w 207"/>
                <a:gd name="T57" fmla="*/ 18952 h 129"/>
                <a:gd name="T58" fmla="*/ 5583 w 207"/>
                <a:gd name="T59" fmla="*/ 24908 h 129"/>
                <a:gd name="T60" fmla="*/ 7301 w 207"/>
                <a:gd name="T61" fmla="*/ 29240 h 129"/>
                <a:gd name="T62" fmla="*/ 7730 w 207"/>
                <a:gd name="T63" fmla="*/ 33571 h 129"/>
                <a:gd name="T64" fmla="*/ 7301 w 207"/>
                <a:gd name="T65" fmla="*/ 35196 h 129"/>
                <a:gd name="T66" fmla="*/ 6013 w 207"/>
                <a:gd name="T67" fmla="*/ 36820 h 129"/>
                <a:gd name="T68" fmla="*/ 4724 w 207"/>
                <a:gd name="T69" fmla="*/ 38445 h 129"/>
                <a:gd name="T70" fmla="*/ 3006 w 207"/>
                <a:gd name="T71" fmla="*/ 39528 h 129"/>
                <a:gd name="T72" fmla="*/ 0 w 207"/>
                <a:gd name="T73" fmla="*/ 56313 h 129"/>
                <a:gd name="T74" fmla="*/ 1718 w 207"/>
                <a:gd name="T75" fmla="*/ 57396 h 129"/>
                <a:gd name="T76" fmla="*/ 5583 w 207"/>
                <a:gd name="T77" fmla="*/ 59562 h 129"/>
                <a:gd name="T78" fmla="*/ 8160 w 207"/>
                <a:gd name="T79" fmla="*/ 61186 h 129"/>
                <a:gd name="T80" fmla="*/ 10737 w 207"/>
                <a:gd name="T81" fmla="*/ 63352 h 129"/>
                <a:gd name="T82" fmla="*/ 14172 w 207"/>
                <a:gd name="T83" fmla="*/ 66060 h 129"/>
                <a:gd name="T84" fmla="*/ 17608 w 207"/>
                <a:gd name="T85" fmla="*/ 69850 h 1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07" h="129">
                  <a:moveTo>
                    <a:pt x="41" y="129"/>
                  </a:moveTo>
                  <a:lnTo>
                    <a:pt x="50" y="121"/>
                  </a:lnTo>
                  <a:lnTo>
                    <a:pt x="60" y="115"/>
                  </a:lnTo>
                  <a:lnTo>
                    <a:pt x="70" y="110"/>
                  </a:lnTo>
                  <a:lnTo>
                    <a:pt x="81" y="105"/>
                  </a:lnTo>
                  <a:lnTo>
                    <a:pt x="105" y="99"/>
                  </a:lnTo>
                  <a:lnTo>
                    <a:pt x="129" y="92"/>
                  </a:lnTo>
                  <a:lnTo>
                    <a:pt x="152" y="87"/>
                  </a:lnTo>
                  <a:lnTo>
                    <a:pt x="173" y="81"/>
                  </a:lnTo>
                  <a:lnTo>
                    <a:pt x="182" y="77"/>
                  </a:lnTo>
                  <a:lnTo>
                    <a:pt x="191" y="73"/>
                  </a:lnTo>
                  <a:lnTo>
                    <a:pt x="200" y="67"/>
                  </a:lnTo>
                  <a:lnTo>
                    <a:pt x="207" y="61"/>
                  </a:lnTo>
                  <a:lnTo>
                    <a:pt x="198" y="54"/>
                  </a:lnTo>
                  <a:lnTo>
                    <a:pt x="188" y="47"/>
                  </a:lnTo>
                  <a:lnTo>
                    <a:pt x="179" y="42"/>
                  </a:lnTo>
                  <a:lnTo>
                    <a:pt x="169" y="36"/>
                  </a:lnTo>
                  <a:lnTo>
                    <a:pt x="150" y="29"/>
                  </a:lnTo>
                  <a:lnTo>
                    <a:pt x="129" y="23"/>
                  </a:lnTo>
                  <a:lnTo>
                    <a:pt x="107" y="18"/>
                  </a:lnTo>
                  <a:lnTo>
                    <a:pt x="85" y="13"/>
                  </a:lnTo>
                  <a:lnTo>
                    <a:pt x="63" y="7"/>
                  </a:lnTo>
                  <a:lnTo>
                    <a:pt x="41" y="0"/>
                  </a:lnTo>
                  <a:lnTo>
                    <a:pt x="0" y="0"/>
                  </a:lnTo>
                  <a:lnTo>
                    <a:pt x="1" y="6"/>
                  </a:lnTo>
                  <a:lnTo>
                    <a:pt x="2" y="13"/>
                  </a:lnTo>
                  <a:lnTo>
                    <a:pt x="4" y="19"/>
                  </a:lnTo>
                  <a:lnTo>
                    <a:pt x="6" y="25"/>
                  </a:lnTo>
                  <a:lnTo>
                    <a:pt x="10" y="35"/>
                  </a:lnTo>
                  <a:lnTo>
                    <a:pt x="13" y="46"/>
                  </a:lnTo>
                  <a:lnTo>
                    <a:pt x="17" y="54"/>
                  </a:lnTo>
                  <a:lnTo>
                    <a:pt x="18" y="62"/>
                  </a:lnTo>
                  <a:lnTo>
                    <a:pt x="17" y="65"/>
                  </a:lnTo>
                  <a:lnTo>
                    <a:pt x="14" y="68"/>
                  </a:lnTo>
                  <a:lnTo>
                    <a:pt x="11" y="71"/>
                  </a:lnTo>
                  <a:lnTo>
                    <a:pt x="7" y="73"/>
                  </a:lnTo>
                  <a:lnTo>
                    <a:pt x="0" y="104"/>
                  </a:lnTo>
                  <a:lnTo>
                    <a:pt x="4" y="106"/>
                  </a:lnTo>
                  <a:lnTo>
                    <a:pt x="13" y="110"/>
                  </a:lnTo>
                  <a:lnTo>
                    <a:pt x="19" y="113"/>
                  </a:lnTo>
                  <a:lnTo>
                    <a:pt x="25" y="117"/>
                  </a:lnTo>
                  <a:lnTo>
                    <a:pt x="33" y="122"/>
                  </a:lnTo>
                  <a:lnTo>
                    <a:pt x="41" y="129"/>
                  </a:lnTo>
                </a:path>
              </a:pathLst>
            </a:custGeom>
            <a:grpFill/>
            <a:ln w="9525" cmpd="sng">
              <a:solidFill>
                <a:schemeClr val="bg1"/>
              </a:solidFill>
              <a:prstDash val="solid"/>
              <a:round/>
              <a:headEnd/>
              <a:tailEnd/>
            </a:ln>
          </p:spPr>
          <p:txBody>
            <a:bodyPr/>
            <a:lstStyle/>
            <a:p>
              <a:endParaRPr lang="en-US"/>
            </a:p>
          </p:txBody>
        </p:sp>
        <p:sp>
          <p:nvSpPr>
            <p:cNvPr id="74" name="Freeform 218"/>
            <p:cNvSpPr>
              <a:spLocks/>
            </p:cNvSpPr>
            <p:nvPr>
              <p:custDataLst>
                <p:tags r:id="rId49"/>
              </p:custDataLst>
            </p:nvPr>
          </p:nvSpPr>
          <p:spPr bwMode="auto">
            <a:xfrm>
              <a:off x="1350098" y="2088173"/>
              <a:ext cx="57204" cy="108277"/>
            </a:xfrm>
            <a:custGeom>
              <a:avLst/>
              <a:gdLst>
                <a:gd name="T0" fmla="*/ 33338 w 72"/>
                <a:gd name="T1" fmla="*/ 0 h 154"/>
                <a:gd name="T2" fmla="*/ 31949 w 72"/>
                <a:gd name="T3" fmla="*/ 2185 h 154"/>
                <a:gd name="T4" fmla="*/ 31023 w 72"/>
                <a:gd name="T5" fmla="*/ 4917 h 154"/>
                <a:gd name="T6" fmla="*/ 30560 w 72"/>
                <a:gd name="T7" fmla="*/ 7102 h 154"/>
                <a:gd name="T8" fmla="*/ 30560 w 72"/>
                <a:gd name="T9" fmla="*/ 9834 h 154"/>
                <a:gd name="T10" fmla="*/ 30560 w 72"/>
                <a:gd name="T11" fmla="*/ 14751 h 154"/>
                <a:gd name="T12" fmla="*/ 30560 w 72"/>
                <a:gd name="T13" fmla="*/ 20215 h 154"/>
                <a:gd name="T14" fmla="*/ 31949 w 72"/>
                <a:gd name="T15" fmla="*/ 23493 h 154"/>
                <a:gd name="T16" fmla="*/ 32875 w 72"/>
                <a:gd name="T17" fmla="*/ 27317 h 154"/>
                <a:gd name="T18" fmla="*/ 32875 w 72"/>
                <a:gd name="T19" fmla="*/ 31142 h 154"/>
                <a:gd name="T20" fmla="*/ 32875 w 72"/>
                <a:gd name="T21" fmla="*/ 35512 h 154"/>
                <a:gd name="T22" fmla="*/ 31949 w 72"/>
                <a:gd name="T23" fmla="*/ 39883 h 154"/>
                <a:gd name="T24" fmla="*/ 31023 w 72"/>
                <a:gd name="T25" fmla="*/ 44800 h 154"/>
                <a:gd name="T26" fmla="*/ 30097 w 72"/>
                <a:gd name="T27" fmla="*/ 49717 h 154"/>
                <a:gd name="T28" fmla="*/ 28245 w 72"/>
                <a:gd name="T29" fmla="*/ 54634 h 154"/>
                <a:gd name="T30" fmla="*/ 24540 w 72"/>
                <a:gd name="T31" fmla="*/ 63376 h 154"/>
                <a:gd name="T32" fmla="*/ 20373 w 72"/>
                <a:gd name="T33" fmla="*/ 71571 h 154"/>
                <a:gd name="T34" fmla="*/ 15743 w 72"/>
                <a:gd name="T35" fmla="*/ 78674 h 154"/>
                <a:gd name="T36" fmla="*/ 12039 w 72"/>
                <a:gd name="T37" fmla="*/ 84137 h 154"/>
                <a:gd name="T38" fmla="*/ 12039 w 72"/>
                <a:gd name="T39" fmla="*/ 77035 h 154"/>
                <a:gd name="T40" fmla="*/ 6945 w 72"/>
                <a:gd name="T41" fmla="*/ 78674 h 154"/>
                <a:gd name="T42" fmla="*/ 0 w 72"/>
                <a:gd name="T43" fmla="*/ 80859 h 154"/>
                <a:gd name="T44" fmla="*/ 1389 w 72"/>
                <a:gd name="T45" fmla="*/ 70478 h 154"/>
                <a:gd name="T46" fmla="*/ 3704 w 72"/>
                <a:gd name="T47" fmla="*/ 57366 h 154"/>
                <a:gd name="T48" fmla="*/ 4167 w 72"/>
                <a:gd name="T49" fmla="*/ 50264 h 154"/>
                <a:gd name="T50" fmla="*/ 5556 w 72"/>
                <a:gd name="T51" fmla="*/ 42069 h 154"/>
                <a:gd name="T52" fmla="*/ 6945 w 72"/>
                <a:gd name="T53" fmla="*/ 34420 h 154"/>
                <a:gd name="T54" fmla="*/ 9261 w 72"/>
                <a:gd name="T55" fmla="*/ 26771 h 154"/>
                <a:gd name="T56" fmla="*/ 9261 w 72"/>
                <a:gd name="T57" fmla="*/ 0 h 154"/>
                <a:gd name="T58" fmla="*/ 11576 w 72"/>
                <a:gd name="T59" fmla="*/ 0 h 154"/>
                <a:gd name="T60" fmla="*/ 17595 w 72"/>
                <a:gd name="T61" fmla="*/ 0 h 154"/>
                <a:gd name="T62" fmla="*/ 25930 w 72"/>
                <a:gd name="T63" fmla="*/ 0 h 154"/>
                <a:gd name="T64" fmla="*/ 33338 w 72"/>
                <a:gd name="T65" fmla="*/ 0 h 1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2" h="154">
                  <a:moveTo>
                    <a:pt x="72" y="0"/>
                  </a:moveTo>
                  <a:lnTo>
                    <a:pt x="69" y="4"/>
                  </a:lnTo>
                  <a:lnTo>
                    <a:pt x="67" y="9"/>
                  </a:lnTo>
                  <a:lnTo>
                    <a:pt x="66" y="13"/>
                  </a:lnTo>
                  <a:lnTo>
                    <a:pt x="66" y="18"/>
                  </a:lnTo>
                  <a:lnTo>
                    <a:pt x="66" y="27"/>
                  </a:lnTo>
                  <a:lnTo>
                    <a:pt x="66" y="37"/>
                  </a:lnTo>
                  <a:lnTo>
                    <a:pt x="69" y="43"/>
                  </a:lnTo>
                  <a:lnTo>
                    <a:pt x="71" y="50"/>
                  </a:lnTo>
                  <a:lnTo>
                    <a:pt x="71" y="57"/>
                  </a:lnTo>
                  <a:lnTo>
                    <a:pt x="71" y="65"/>
                  </a:lnTo>
                  <a:lnTo>
                    <a:pt x="69" y="73"/>
                  </a:lnTo>
                  <a:lnTo>
                    <a:pt x="67" y="82"/>
                  </a:lnTo>
                  <a:lnTo>
                    <a:pt x="65" y="91"/>
                  </a:lnTo>
                  <a:lnTo>
                    <a:pt x="61" y="100"/>
                  </a:lnTo>
                  <a:lnTo>
                    <a:pt x="53" y="116"/>
                  </a:lnTo>
                  <a:lnTo>
                    <a:pt x="44" y="131"/>
                  </a:lnTo>
                  <a:lnTo>
                    <a:pt x="34" y="144"/>
                  </a:lnTo>
                  <a:lnTo>
                    <a:pt x="26" y="154"/>
                  </a:lnTo>
                  <a:lnTo>
                    <a:pt x="26" y="141"/>
                  </a:lnTo>
                  <a:lnTo>
                    <a:pt x="15" y="144"/>
                  </a:lnTo>
                  <a:lnTo>
                    <a:pt x="0" y="148"/>
                  </a:lnTo>
                  <a:lnTo>
                    <a:pt x="3" y="129"/>
                  </a:lnTo>
                  <a:lnTo>
                    <a:pt x="8" y="105"/>
                  </a:lnTo>
                  <a:lnTo>
                    <a:pt x="9" y="92"/>
                  </a:lnTo>
                  <a:lnTo>
                    <a:pt x="12" y="77"/>
                  </a:lnTo>
                  <a:lnTo>
                    <a:pt x="15" y="63"/>
                  </a:lnTo>
                  <a:lnTo>
                    <a:pt x="20" y="49"/>
                  </a:lnTo>
                  <a:lnTo>
                    <a:pt x="20" y="0"/>
                  </a:lnTo>
                  <a:lnTo>
                    <a:pt x="25" y="0"/>
                  </a:lnTo>
                  <a:lnTo>
                    <a:pt x="38" y="0"/>
                  </a:lnTo>
                  <a:lnTo>
                    <a:pt x="56" y="0"/>
                  </a:lnTo>
                  <a:lnTo>
                    <a:pt x="72"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5" name="Freeform 219"/>
            <p:cNvSpPr>
              <a:spLocks/>
            </p:cNvSpPr>
            <p:nvPr>
              <p:custDataLst>
                <p:tags r:id="rId50"/>
              </p:custDataLst>
            </p:nvPr>
          </p:nvSpPr>
          <p:spPr bwMode="auto">
            <a:xfrm>
              <a:off x="1213902" y="2088173"/>
              <a:ext cx="160714" cy="187953"/>
            </a:xfrm>
            <a:custGeom>
              <a:avLst/>
              <a:gdLst>
                <a:gd name="T0" fmla="*/ 3501 w 214"/>
                <a:gd name="T1" fmla="*/ 111558 h 271"/>
                <a:gd name="T2" fmla="*/ 5252 w 214"/>
                <a:gd name="T3" fmla="*/ 97546 h 271"/>
                <a:gd name="T4" fmla="*/ 10504 w 214"/>
                <a:gd name="T5" fmla="*/ 79762 h 271"/>
                <a:gd name="T6" fmla="*/ 15319 w 214"/>
                <a:gd name="T7" fmla="*/ 63594 h 271"/>
                <a:gd name="T8" fmla="*/ 19258 w 214"/>
                <a:gd name="T9" fmla="*/ 60360 h 271"/>
                <a:gd name="T10" fmla="*/ 28449 w 214"/>
                <a:gd name="T11" fmla="*/ 59821 h 271"/>
                <a:gd name="T12" fmla="*/ 38953 w 214"/>
                <a:gd name="T13" fmla="*/ 59821 h 271"/>
                <a:gd name="T14" fmla="*/ 46394 w 214"/>
                <a:gd name="T15" fmla="*/ 59282 h 271"/>
                <a:gd name="T16" fmla="*/ 52521 w 214"/>
                <a:gd name="T17" fmla="*/ 56588 h 271"/>
                <a:gd name="T18" fmla="*/ 56898 w 214"/>
                <a:gd name="T19" fmla="*/ 50659 h 271"/>
                <a:gd name="T20" fmla="*/ 49458 w 214"/>
                <a:gd name="T21" fmla="*/ 39342 h 271"/>
                <a:gd name="T22" fmla="*/ 37640 w 214"/>
                <a:gd name="T23" fmla="*/ 31258 h 271"/>
                <a:gd name="T24" fmla="*/ 33701 w 214"/>
                <a:gd name="T25" fmla="*/ 26408 h 271"/>
                <a:gd name="T26" fmla="*/ 32388 w 214"/>
                <a:gd name="T27" fmla="*/ 22096 h 271"/>
                <a:gd name="T28" fmla="*/ 32826 w 214"/>
                <a:gd name="T29" fmla="*/ 18324 h 271"/>
                <a:gd name="T30" fmla="*/ 35890 w 214"/>
                <a:gd name="T31" fmla="*/ 15090 h 271"/>
                <a:gd name="T32" fmla="*/ 44205 w 214"/>
                <a:gd name="T33" fmla="*/ 10240 h 271"/>
                <a:gd name="T34" fmla="*/ 65652 w 214"/>
                <a:gd name="T35" fmla="*/ 1617 h 271"/>
                <a:gd name="T36" fmla="*/ 78782 w 214"/>
                <a:gd name="T37" fmla="*/ 0 h 271"/>
                <a:gd name="T38" fmla="*/ 86660 w 214"/>
                <a:gd name="T39" fmla="*/ 0 h 271"/>
                <a:gd name="T40" fmla="*/ 90599 w 214"/>
                <a:gd name="T41" fmla="*/ 26408 h 271"/>
                <a:gd name="T42" fmla="*/ 87098 w 214"/>
                <a:gd name="T43" fmla="*/ 41498 h 271"/>
                <a:gd name="T44" fmla="*/ 85347 w 214"/>
                <a:gd name="T45" fmla="*/ 56588 h 271"/>
                <a:gd name="T46" fmla="*/ 81846 w 214"/>
                <a:gd name="T47" fmla="*/ 79762 h 271"/>
                <a:gd name="T48" fmla="*/ 93225 w 214"/>
                <a:gd name="T49" fmla="*/ 82995 h 271"/>
                <a:gd name="T50" fmla="*/ 93663 w 214"/>
                <a:gd name="T51" fmla="*/ 89462 h 271"/>
                <a:gd name="T52" fmla="*/ 91912 w 214"/>
                <a:gd name="T53" fmla="*/ 93774 h 271"/>
                <a:gd name="T54" fmla="*/ 90599 w 214"/>
                <a:gd name="T55" fmla="*/ 95391 h 271"/>
                <a:gd name="T56" fmla="*/ 87536 w 214"/>
                <a:gd name="T57" fmla="*/ 95930 h 271"/>
                <a:gd name="T58" fmla="*/ 84034 w 214"/>
                <a:gd name="T59" fmla="*/ 105630 h 271"/>
                <a:gd name="T60" fmla="*/ 79220 w 214"/>
                <a:gd name="T61" fmla="*/ 115331 h 271"/>
                <a:gd name="T62" fmla="*/ 67840 w 214"/>
                <a:gd name="T63" fmla="*/ 130960 h 271"/>
                <a:gd name="T64" fmla="*/ 52521 w 214"/>
                <a:gd name="T65" fmla="*/ 146050 h 271"/>
                <a:gd name="T66" fmla="*/ 38078 w 214"/>
                <a:gd name="T67" fmla="*/ 140661 h 271"/>
                <a:gd name="T68" fmla="*/ 24072 w 214"/>
                <a:gd name="T69" fmla="*/ 133655 h 271"/>
                <a:gd name="T70" fmla="*/ 0 w 214"/>
                <a:gd name="T71" fmla="*/ 119104 h 2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4" h="271">
                  <a:moveTo>
                    <a:pt x="7" y="221"/>
                  </a:moveTo>
                  <a:lnTo>
                    <a:pt x="8" y="207"/>
                  </a:lnTo>
                  <a:lnTo>
                    <a:pt x="9" y="192"/>
                  </a:lnTo>
                  <a:lnTo>
                    <a:pt x="12" y="181"/>
                  </a:lnTo>
                  <a:lnTo>
                    <a:pt x="16" y="170"/>
                  </a:lnTo>
                  <a:lnTo>
                    <a:pt x="24" y="148"/>
                  </a:lnTo>
                  <a:lnTo>
                    <a:pt x="34" y="123"/>
                  </a:lnTo>
                  <a:lnTo>
                    <a:pt x="35" y="118"/>
                  </a:lnTo>
                  <a:lnTo>
                    <a:pt x="40" y="114"/>
                  </a:lnTo>
                  <a:lnTo>
                    <a:pt x="44" y="112"/>
                  </a:lnTo>
                  <a:lnTo>
                    <a:pt x="51" y="111"/>
                  </a:lnTo>
                  <a:lnTo>
                    <a:pt x="65" y="111"/>
                  </a:lnTo>
                  <a:lnTo>
                    <a:pt x="82" y="111"/>
                  </a:lnTo>
                  <a:lnTo>
                    <a:pt x="89" y="111"/>
                  </a:lnTo>
                  <a:lnTo>
                    <a:pt x="98" y="111"/>
                  </a:lnTo>
                  <a:lnTo>
                    <a:pt x="106" y="110"/>
                  </a:lnTo>
                  <a:lnTo>
                    <a:pt x="113" y="108"/>
                  </a:lnTo>
                  <a:lnTo>
                    <a:pt x="120" y="105"/>
                  </a:lnTo>
                  <a:lnTo>
                    <a:pt x="125" y="100"/>
                  </a:lnTo>
                  <a:lnTo>
                    <a:pt x="130" y="94"/>
                  </a:lnTo>
                  <a:lnTo>
                    <a:pt x="133" y="85"/>
                  </a:lnTo>
                  <a:lnTo>
                    <a:pt x="113" y="73"/>
                  </a:lnTo>
                  <a:lnTo>
                    <a:pt x="94" y="63"/>
                  </a:lnTo>
                  <a:lnTo>
                    <a:pt x="86" y="58"/>
                  </a:lnTo>
                  <a:lnTo>
                    <a:pt x="79" y="52"/>
                  </a:lnTo>
                  <a:lnTo>
                    <a:pt x="77" y="49"/>
                  </a:lnTo>
                  <a:lnTo>
                    <a:pt x="75" y="45"/>
                  </a:lnTo>
                  <a:lnTo>
                    <a:pt x="74" y="41"/>
                  </a:lnTo>
                  <a:lnTo>
                    <a:pt x="74" y="37"/>
                  </a:lnTo>
                  <a:lnTo>
                    <a:pt x="75" y="34"/>
                  </a:lnTo>
                  <a:lnTo>
                    <a:pt x="77" y="31"/>
                  </a:lnTo>
                  <a:lnTo>
                    <a:pt x="82" y="28"/>
                  </a:lnTo>
                  <a:lnTo>
                    <a:pt x="87" y="25"/>
                  </a:lnTo>
                  <a:lnTo>
                    <a:pt x="101" y="19"/>
                  </a:lnTo>
                  <a:lnTo>
                    <a:pt x="118" y="13"/>
                  </a:lnTo>
                  <a:lnTo>
                    <a:pt x="150" y="3"/>
                  </a:lnTo>
                  <a:lnTo>
                    <a:pt x="167" y="0"/>
                  </a:lnTo>
                  <a:lnTo>
                    <a:pt x="180" y="0"/>
                  </a:lnTo>
                  <a:lnTo>
                    <a:pt x="190" y="0"/>
                  </a:lnTo>
                  <a:lnTo>
                    <a:pt x="198" y="0"/>
                  </a:lnTo>
                  <a:lnTo>
                    <a:pt x="200" y="0"/>
                  </a:lnTo>
                  <a:lnTo>
                    <a:pt x="207" y="49"/>
                  </a:lnTo>
                  <a:lnTo>
                    <a:pt x="202" y="63"/>
                  </a:lnTo>
                  <a:lnTo>
                    <a:pt x="199" y="77"/>
                  </a:lnTo>
                  <a:lnTo>
                    <a:pt x="196" y="92"/>
                  </a:lnTo>
                  <a:lnTo>
                    <a:pt x="195" y="105"/>
                  </a:lnTo>
                  <a:lnTo>
                    <a:pt x="190" y="129"/>
                  </a:lnTo>
                  <a:lnTo>
                    <a:pt x="187" y="148"/>
                  </a:lnTo>
                  <a:lnTo>
                    <a:pt x="202" y="151"/>
                  </a:lnTo>
                  <a:lnTo>
                    <a:pt x="213" y="154"/>
                  </a:lnTo>
                  <a:lnTo>
                    <a:pt x="214" y="158"/>
                  </a:lnTo>
                  <a:lnTo>
                    <a:pt x="214" y="166"/>
                  </a:lnTo>
                  <a:lnTo>
                    <a:pt x="213" y="170"/>
                  </a:lnTo>
                  <a:lnTo>
                    <a:pt x="210" y="174"/>
                  </a:lnTo>
                  <a:lnTo>
                    <a:pt x="209" y="176"/>
                  </a:lnTo>
                  <a:lnTo>
                    <a:pt x="207" y="177"/>
                  </a:lnTo>
                  <a:lnTo>
                    <a:pt x="203" y="178"/>
                  </a:lnTo>
                  <a:lnTo>
                    <a:pt x="200" y="178"/>
                  </a:lnTo>
                  <a:lnTo>
                    <a:pt x="197" y="187"/>
                  </a:lnTo>
                  <a:lnTo>
                    <a:pt x="192" y="196"/>
                  </a:lnTo>
                  <a:lnTo>
                    <a:pt x="188" y="205"/>
                  </a:lnTo>
                  <a:lnTo>
                    <a:pt x="181" y="214"/>
                  </a:lnTo>
                  <a:lnTo>
                    <a:pt x="169" y="229"/>
                  </a:lnTo>
                  <a:lnTo>
                    <a:pt x="155" y="243"/>
                  </a:lnTo>
                  <a:lnTo>
                    <a:pt x="131" y="263"/>
                  </a:lnTo>
                  <a:lnTo>
                    <a:pt x="120" y="271"/>
                  </a:lnTo>
                  <a:lnTo>
                    <a:pt x="103" y="266"/>
                  </a:lnTo>
                  <a:lnTo>
                    <a:pt x="87" y="261"/>
                  </a:lnTo>
                  <a:lnTo>
                    <a:pt x="71" y="254"/>
                  </a:lnTo>
                  <a:lnTo>
                    <a:pt x="55" y="248"/>
                  </a:lnTo>
                  <a:lnTo>
                    <a:pt x="27" y="235"/>
                  </a:lnTo>
                  <a:lnTo>
                    <a:pt x="0" y="221"/>
                  </a:lnTo>
                  <a:lnTo>
                    <a:pt x="7" y="2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6" name="Freeform 220"/>
            <p:cNvSpPr>
              <a:spLocks/>
            </p:cNvSpPr>
            <p:nvPr>
              <p:custDataLst>
                <p:tags r:id="rId51"/>
              </p:custDataLst>
            </p:nvPr>
          </p:nvSpPr>
          <p:spPr bwMode="auto">
            <a:xfrm>
              <a:off x="1295619" y="2231179"/>
              <a:ext cx="122578" cy="73547"/>
            </a:xfrm>
            <a:custGeom>
              <a:avLst/>
              <a:gdLst>
                <a:gd name="T0" fmla="*/ 28015 w 153"/>
                <a:gd name="T1" fmla="*/ 0 h 80"/>
                <a:gd name="T2" fmla="*/ 38754 w 153"/>
                <a:gd name="T3" fmla="*/ 10001 h 80"/>
                <a:gd name="T4" fmla="*/ 48559 w 153"/>
                <a:gd name="T5" fmla="*/ 17145 h 80"/>
                <a:gd name="T6" fmla="*/ 53695 w 153"/>
                <a:gd name="T7" fmla="*/ 20003 h 80"/>
                <a:gd name="T8" fmla="*/ 58831 w 153"/>
                <a:gd name="T9" fmla="*/ 22146 h 80"/>
                <a:gd name="T10" fmla="*/ 62100 w 153"/>
                <a:gd name="T11" fmla="*/ 22860 h 80"/>
                <a:gd name="T12" fmla="*/ 64901 w 153"/>
                <a:gd name="T13" fmla="*/ 22860 h 80"/>
                <a:gd name="T14" fmla="*/ 68170 w 153"/>
                <a:gd name="T15" fmla="*/ 22146 h 80"/>
                <a:gd name="T16" fmla="*/ 71438 w 153"/>
                <a:gd name="T17" fmla="*/ 21431 h 80"/>
                <a:gd name="T18" fmla="*/ 71438 w 153"/>
                <a:gd name="T19" fmla="*/ 40005 h 80"/>
                <a:gd name="T20" fmla="*/ 69570 w 153"/>
                <a:gd name="T21" fmla="*/ 42863 h 80"/>
                <a:gd name="T22" fmla="*/ 67703 w 153"/>
                <a:gd name="T23" fmla="*/ 46434 h 80"/>
                <a:gd name="T24" fmla="*/ 64434 w 153"/>
                <a:gd name="T25" fmla="*/ 49292 h 80"/>
                <a:gd name="T26" fmla="*/ 61633 w 153"/>
                <a:gd name="T27" fmla="*/ 51435 h 80"/>
                <a:gd name="T28" fmla="*/ 58364 w 153"/>
                <a:gd name="T29" fmla="*/ 53578 h 80"/>
                <a:gd name="T30" fmla="*/ 55563 w 153"/>
                <a:gd name="T31" fmla="*/ 55721 h 80"/>
                <a:gd name="T32" fmla="*/ 52294 w 153"/>
                <a:gd name="T33" fmla="*/ 56436 h 80"/>
                <a:gd name="T34" fmla="*/ 49493 w 153"/>
                <a:gd name="T35" fmla="*/ 57150 h 80"/>
                <a:gd name="T36" fmla="*/ 42022 w 153"/>
                <a:gd name="T37" fmla="*/ 52864 h 80"/>
                <a:gd name="T38" fmla="*/ 35486 w 153"/>
                <a:gd name="T39" fmla="*/ 50721 h 80"/>
                <a:gd name="T40" fmla="*/ 29416 w 153"/>
                <a:gd name="T41" fmla="*/ 49292 h 80"/>
                <a:gd name="T42" fmla="*/ 23346 w 153"/>
                <a:gd name="T43" fmla="*/ 49292 h 80"/>
                <a:gd name="T44" fmla="*/ 18210 w 153"/>
                <a:gd name="T45" fmla="*/ 48578 h 80"/>
                <a:gd name="T46" fmla="*/ 12607 w 153"/>
                <a:gd name="T47" fmla="*/ 47863 h 80"/>
                <a:gd name="T48" fmla="*/ 6537 w 153"/>
                <a:gd name="T49" fmla="*/ 46434 h 80"/>
                <a:gd name="T50" fmla="*/ 0 w 153"/>
                <a:gd name="T51" fmla="*/ 44291 h 80"/>
                <a:gd name="T52" fmla="*/ 3268 w 153"/>
                <a:gd name="T53" fmla="*/ 41434 h 80"/>
                <a:gd name="T54" fmla="*/ 10739 w 153"/>
                <a:gd name="T55" fmla="*/ 32147 h 80"/>
                <a:gd name="T56" fmla="*/ 15875 w 153"/>
                <a:gd name="T57" fmla="*/ 26432 h 80"/>
                <a:gd name="T58" fmla="*/ 21011 w 153"/>
                <a:gd name="T59" fmla="*/ 20003 h 80"/>
                <a:gd name="T60" fmla="*/ 26147 w 153"/>
                <a:gd name="T61" fmla="*/ 12144 h 80"/>
                <a:gd name="T62" fmla="*/ 31283 w 153"/>
                <a:gd name="T63" fmla="*/ 4286 h 80"/>
                <a:gd name="T64" fmla="*/ 28015 w 153"/>
                <a:gd name="T65" fmla="*/ 0 h 8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53" h="80">
                  <a:moveTo>
                    <a:pt x="60" y="0"/>
                  </a:moveTo>
                  <a:lnTo>
                    <a:pt x="83" y="14"/>
                  </a:lnTo>
                  <a:lnTo>
                    <a:pt x="104" y="24"/>
                  </a:lnTo>
                  <a:lnTo>
                    <a:pt x="115" y="28"/>
                  </a:lnTo>
                  <a:lnTo>
                    <a:pt x="126" y="31"/>
                  </a:lnTo>
                  <a:lnTo>
                    <a:pt x="133" y="32"/>
                  </a:lnTo>
                  <a:lnTo>
                    <a:pt x="139" y="32"/>
                  </a:lnTo>
                  <a:lnTo>
                    <a:pt x="146" y="31"/>
                  </a:lnTo>
                  <a:lnTo>
                    <a:pt x="153" y="30"/>
                  </a:lnTo>
                  <a:lnTo>
                    <a:pt x="153" y="56"/>
                  </a:lnTo>
                  <a:lnTo>
                    <a:pt x="149" y="60"/>
                  </a:lnTo>
                  <a:lnTo>
                    <a:pt x="145" y="65"/>
                  </a:lnTo>
                  <a:lnTo>
                    <a:pt x="138" y="69"/>
                  </a:lnTo>
                  <a:lnTo>
                    <a:pt x="132" y="72"/>
                  </a:lnTo>
                  <a:lnTo>
                    <a:pt x="125" y="75"/>
                  </a:lnTo>
                  <a:lnTo>
                    <a:pt x="119" y="78"/>
                  </a:lnTo>
                  <a:lnTo>
                    <a:pt x="112" y="79"/>
                  </a:lnTo>
                  <a:lnTo>
                    <a:pt x="106" y="80"/>
                  </a:lnTo>
                  <a:lnTo>
                    <a:pt x="90" y="74"/>
                  </a:lnTo>
                  <a:lnTo>
                    <a:pt x="76" y="71"/>
                  </a:lnTo>
                  <a:lnTo>
                    <a:pt x="63" y="69"/>
                  </a:lnTo>
                  <a:lnTo>
                    <a:pt x="50" y="69"/>
                  </a:lnTo>
                  <a:lnTo>
                    <a:pt x="39" y="68"/>
                  </a:lnTo>
                  <a:lnTo>
                    <a:pt x="27" y="67"/>
                  </a:lnTo>
                  <a:lnTo>
                    <a:pt x="14" y="65"/>
                  </a:lnTo>
                  <a:lnTo>
                    <a:pt x="0" y="62"/>
                  </a:lnTo>
                  <a:lnTo>
                    <a:pt x="7" y="58"/>
                  </a:lnTo>
                  <a:lnTo>
                    <a:pt x="23" y="45"/>
                  </a:lnTo>
                  <a:lnTo>
                    <a:pt x="34" y="37"/>
                  </a:lnTo>
                  <a:lnTo>
                    <a:pt x="45" y="28"/>
                  </a:lnTo>
                  <a:lnTo>
                    <a:pt x="56" y="17"/>
                  </a:lnTo>
                  <a:lnTo>
                    <a:pt x="67" y="6"/>
                  </a:lnTo>
                  <a:lnTo>
                    <a:pt x="60" y="0"/>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7" name="Freeform 221"/>
            <p:cNvSpPr>
              <a:spLocks/>
            </p:cNvSpPr>
            <p:nvPr>
              <p:custDataLst>
                <p:tags r:id="rId52"/>
              </p:custDataLst>
            </p:nvPr>
          </p:nvSpPr>
          <p:spPr bwMode="auto">
            <a:xfrm>
              <a:off x="1350099" y="2182150"/>
              <a:ext cx="245155" cy="112362"/>
            </a:xfrm>
            <a:custGeom>
              <a:avLst/>
              <a:gdLst>
                <a:gd name="T0" fmla="*/ 0 w 332"/>
                <a:gd name="T1" fmla="*/ 39781 h 169"/>
                <a:gd name="T2" fmla="*/ 18935 w 332"/>
                <a:gd name="T3" fmla="*/ 52181 h 169"/>
                <a:gd name="T4" fmla="*/ 28403 w 332"/>
                <a:gd name="T5" fmla="*/ 55797 h 169"/>
                <a:gd name="T6" fmla="*/ 33997 w 332"/>
                <a:gd name="T7" fmla="*/ 56314 h 169"/>
                <a:gd name="T8" fmla="*/ 40022 w 332"/>
                <a:gd name="T9" fmla="*/ 55280 h 169"/>
                <a:gd name="T10" fmla="*/ 38731 w 332"/>
                <a:gd name="T11" fmla="*/ 74396 h 169"/>
                <a:gd name="T12" fmla="*/ 40883 w 332"/>
                <a:gd name="T13" fmla="*/ 79562 h 169"/>
                <a:gd name="T14" fmla="*/ 42604 w 332"/>
                <a:gd name="T15" fmla="*/ 84212 h 169"/>
                <a:gd name="T16" fmla="*/ 46047 w 332"/>
                <a:gd name="T17" fmla="*/ 86795 h 169"/>
                <a:gd name="T18" fmla="*/ 50351 w 332"/>
                <a:gd name="T19" fmla="*/ 87312 h 169"/>
                <a:gd name="T20" fmla="*/ 52933 w 332"/>
                <a:gd name="T21" fmla="*/ 85762 h 169"/>
                <a:gd name="T22" fmla="*/ 56806 w 332"/>
                <a:gd name="T23" fmla="*/ 81112 h 169"/>
                <a:gd name="T24" fmla="*/ 62831 w 332"/>
                <a:gd name="T25" fmla="*/ 70263 h 169"/>
                <a:gd name="T26" fmla="*/ 74880 w 332"/>
                <a:gd name="T27" fmla="*/ 59413 h 169"/>
                <a:gd name="T28" fmla="*/ 92094 w 332"/>
                <a:gd name="T29" fmla="*/ 49597 h 169"/>
                <a:gd name="T30" fmla="*/ 110169 w 332"/>
                <a:gd name="T31" fmla="*/ 41331 h 169"/>
                <a:gd name="T32" fmla="*/ 130825 w 332"/>
                <a:gd name="T33" fmla="*/ 33582 h 169"/>
                <a:gd name="T34" fmla="*/ 142875 w 332"/>
                <a:gd name="T35" fmla="*/ 23765 h 169"/>
                <a:gd name="T36" fmla="*/ 142875 w 332"/>
                <a:gd name="T37" fmla="*/ 11366 h 169"/>
                <a:gd name="T38" fmla="*/ 137711 w 332"/>
                <a:gd name="T39" fmla="*/ 1033 h 169"/>
                <a:gd name="T40" fmla="*/ 121788 w 332"/>
                <a:gd name="T41" fmla="*/ 517 h 169"/>
                <a:gd name="T42" fmla="*/ 100701 w 332"/>
                <a:gd name="T43" fmla="*/ 0 h 169"/>
                <a:gd name="T44" fmla="*/ 77462 w 332"/>
                <a:gd name="T45" fmla="*/ 517 h 169"/>
                <a:gd name="T46" fmla="*/ 56375 w 332"/>
                <a:gd name="T47" fmla="*/ 2067 h 169"/>
                <a:gd name="T48" fmla="*/ 38731 w 332"/>
                <a:gd name="T49" fmla="*/ 5166 h 169"/>
                <a:gd name="T50" fmla="*/ 25390 w 332"/>
                <a:gd name="T51" fmla="*/ 9816 h 169"/>
                <a:gd name="T52" fmla="*/ 18075 w 332"/>
                <a:gd name="T53" fmla="*/ 11366 h 169"/>
                <a:gd name="T54" fmla="*/ 15062 w 332"/>
                <a:gd name="T55" fmla="*/ 11883 h 169"/>
                <a:gd name="T56" fmla="*/ 14632 w 332"/>
                <a:gd name="T57" fmla="*/ 13433 h 169"/>
                <a:gd name="T58" fmla="*/ 14201 w 332"/>
                <a:gd name="T59" fmla="*/ 19632 h 169"/>
                <a:gd name="T60" fmla="*/ 12480 w 332"/>
                <a:gd name="T61" fmla="*/ 22732 h 169"/>
                <a:gd name="T62" fmla="*/ 9898 w 332"/>
                <a:gd name="T63" fmla="*/ 23765 h 169"/>
                <a:gd name="T64" fmla="*/ 8177 w 332"/>
                <a:gd name="T65" fmla="*/ 28415 h 169"/>
                <a:gd name="T66" fmla="*/ 4734 w 332"/>
                <a:gd name="T67" fmla="*/ 37198 h 169"/>
                <a:gd name="T68" fmla="*/ 3012 w 332"/>
                <a:gd name="T69" fmla="*/ 42881 h 16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32" h="169">
                  <a:moveTo>
                    <a:pt x="7" y="83"/>
                  </a:moveTo>
                  <a:lnTo>
                    <a:pt x="0" y="77"/>
                  </a:lnTo>
                  <a:lnTo>
                    <a:pt x="23" y="91"/>
                  </a:lnTo>
                  <a:lnTo>
                    <a:pt x="44" y="101"/>
                  </a:lnTo>
                  <a:lnTo>
                    <a:pt x="55" y="105"/>
                  </a:lnTo>
                  <a:lnTo>
                    <a:pt x="66" y="108"/>
                  </a:lnTo>
                  <a:lnTo>
                    <a:pt x="73" y="109"/>
                  </a:lnTo>
                  <a:lnTo>
                    <a:pt x="79" y="109"/>
                  </a:lnTo>
                  <a:lnTo>
                    <a:pt x="86" y="108"/>
                  </a:lnTo>
                  <a:lnTo>
                    <a:pt x="93" y="107"/>
                  </a:lnTo>
                  <a:lnTo>
                    <a:pt x="86" y="139"/>
                  </a:lnTo>
                  <a:lnTo>
                    <a:pt x="90" y="144"/>
                  </a:lnTo>
                  <a:lnTo>
                    <a:pt x="94" y="149"/>
                  </a:lnTo>
                  <a:lnTo>
                    <a:pt x="95" y="154"/>
                  </a:lnTo>
                  <a:lnTo>
                    <a:pt x="97" y="158"/>
                  </a:lnTo>
                  <a:lnTo>
                    <a:pt x="99" y="163"/>
                  </a:lnTo>
                  <a:lnTo>
                    <a:pt x="102" y="166"/>
                  </a:lnTo>
                  <a:lnTo>
                    <a:pt x="107" y="168"/>
                  </a:lnTo>
                  <a:lnTo>
                    <a:pt x="113" y="169"/>
                  </a:lnTo>
                  <a:lnTo>
                    <a:pt x="117" y="169"/>
                  </a:lnTo>
                  <a:lnTo>
                    <a:pt x="120" y="167"/>
                  </a:lnTo>
                  <a:lnTo>
                    <a:pt x="123" y="166"/>
                  </a:lnTo>
                  <a:lnTo>
                    <a:pt x="127" y="163"/>
                  </a:lnTo>
                  <a:lnTo>
                    <a:pt x="132" y="157"/>
                  </a:lnTo>
                  <a:lnTo>
                    <a:pt x="138" y="150"/>
                  </a:lnTo>
                  <a:lnTo>
                    <a:pt x="146" y="136"/>
                  </a:lnTo>
                  <a:lnTo>
                    <a:pt x="153" y="127"/>
                  </a:lnTo>
                  <a:lnTo>
                    <a:pt x="174" y="115"/>
                  </a:lnTo>
                  <a:lnTo>
                    <a:pt x="195" y="105"/>
                  </a:lnTo>
                  <a:lnTo>
                    <a:pt x="214" y="96"/>
                  </a:lnTo>
                  <a:lnTo>
                    <a:pt x="235" y="88"/>
                  </a:lnTo>
                  <a:lnTo>
                    <a:pt x="256" y="80"/>
                  </a:lnTo>
                  <a:lnTo>
                    <a:pt x="279" y="73"/>
                  </a:lnTo>
                  <a:lnTo>
                    <a:pt x="304" y="65"/>
                  </a:lnTo>
                  <a:lnTo>
                    <a:pt x="332" y="58"/>
                  </a:lnTo>
                  <a:lnTo>
                    <a:pt x="332" y="46"/>
                  </a:lnTo>
                  <a:lnTo>
                    <a:pt x="332" y="35"/>
                  </a:lnTo>
                  <a:lnTo>
                    <a:pt x="332" y="22"/>
                  </a:lnTo>
                  <a:lnTo>
                    <a:pt x="332" y="3"/>
                  </a:lnTo>
                  <a:lnTo>
                    <a:pt x="320" y="2"/>
                  </a:lnTo>
                  <a:lnTo>
                    <a:pt x="303" y="2"/>
                  </a:lnTo>
                  <a:lnTo>
                    <a:pt x="283" y="1"/>
                  </a:lnTo>
                  <a:lnTo>
                    <a:pt x="259" y="0"/>
                  </a:lnTo>
                  <a:lnTo>
                    <a:pt x="234" y="0"/>
                  </a:lnTo>
                  <a:lnTo>
                    <a:pt x="208" y="0"/>
                  </a:lnTo>
                  <a:lnTo>
                    <a:pt x="180" y="1"/>
                  </a:lnTo>
                  <a:lnTo>
                    <a:pt x="153" y="3"/>
                  </a:lnTo>
                  <a:lnTo>
                    <a:pt x="131" y="4"/>
                  </a:lnTo>
                  <a:lnTo>
                    <a:pt x="110" y="6"/>
                  </a:lnTo>
                  <a:lnTo>
                    <a:pt x="90" y="10"/>
                  </a:lnTo>
                  <a:lnTo>
                    <a:pt x="73" y="15"/>
                  </a:lnTo>
                  <a:lnTo>
                    <a:pt x="59" y="19"/>
                  </a:lnTo>
                  <a:lnTo>
                    <a:pt x="46" y="22"/>
                  </a:lnTo>
                  <a:lnTo>
                    <a:pt x="42" y="22"/>
                  </a:lnTo>
                  <a:lnTo>
                    <a:pt x="38" y="23"/>
                  </a:lnTo>
                  <a:lnTo>
                    <a:pt x="35" y="23"/>
                  </a:lnTo>
                  <a:lnTo>
                    <a:pt x="33" y="22"/>
                  </a:lnTo>
                  <a:lnTo>
                    <a:pt x="34" y="26"/>
                  </a:lnTo>
                  <a:lnTo>
                    <a:pt x="34" y="34"/>
                  </a:lnTo>
                  <a:lnTo>
                    <a:pt x="33" y="38"/>
                  </a:lnTo>
                  <a:lnTo>
                    <a:pt x="30" y="42"/>
                  </a:lnTo>
                  <a:lnTo>
                    <a:pt x="29" y="44"/>
                  </a:lnTo>
                  <a:lnTo>
                    <a:pt x="27" y="45"/>
                  </a:lnTo>
                  <a:lnTo>
                    <a:pt x="23" y="46"/>
                  </a:lnTo>
                  <a:lnTo>
                    <a:pt x="20" y="46"/>
                  </a:lnTo>
                  <a:lnTo>
                    <a:pt x="19" y="55"/>
                  </a:lnTo>
                  <a:lnTo>
                    <a:pt x="16" y="63"/>
                  </a:lnTo>
                  <a:lnTo>
                    <a:pt x="11" y="72"/>
                  </a:lnTo>
                  <a:lnTo>
                    <a:pt x="7" y="77"/>
                  </a:lnTo>
                  <a:lnTo>
                    <a:pt x="7" y="8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8" name="Freeform 222"/>
            <p:cNvSpPr>
              <a:spLocks/>
            </p:cNvSpPr>
            <p:nvPr>
              <p:custDataLst>
                <p:tags r:id="rId53"/>
              </p:custDataLst>
            </p:nvPr>
          </p:nvSpPr>
          <p:spPr bwMode="auto">
            <a:xfrm>
              <a:off x="1380062" y="2220965"/>
              <a:ext cx="215191" cy="157309"/>
            </a:xfrm>
            <a:custGeom>
              <a:avLst/>
              <a:gdLst>
                <a:gd name="T0" fmla="*/ 19294 w 286"/>
                <a:gd name="T1" fmla="*/ 44734 h 235"/>
                <a:gd name="T2" fmla="*/ 21487 w 286"/>
                <a:gd name="T3" fmla="*/ 49936 h 235"/>
                <a:gd name="T4" fmla="*/ 23241 w 286"/>
                <a:gd name="T5" fmla="*/ 54617 h 235"/>
                <a:gd name="T6" fmla="*/ 26749 w 286"/>
                <a:gd name="T7" fmla="*/ 57218 h 235"/>
                <a:gd name="T8" fmla="*/ 31134 w 286"/>
                <a:gd name="T9" fmla="*/ 57738 h 235"/>
                <a:gd name="T10" fmla="*/ 33765 w 286"/>
                <a:gd name="T11" fmla="*/ 56177 h 235"/>
                <a:gd name="T12" fmla="*/ 37711 w 286"/>
                <a:gd name="T13" fmla="*/ 51496 h 235"/>
                <a:gd name="T14" fmla="*/ 43850 w 286"/>
                <a:gd name="T15" fmla="*/ 40573 h 235"/>
                <a:gd name="T16" fmla="*/ 56128 w 286"/>
                <a:gd name="T17" fmla="*/ 29649 h 235"/>
                <a:gd name="T18" fmla="*/ 73669 w 286"/>
                <a:gd name="T19" fmla="*/ 19766 h 235"/>
                <a:gd name="T20" fmla="*/ 92086 w 286"/>
                <a:gd name="T21" fmla="*/ 11444 h 235"/>
                <a:gd name="T22" fmla="*/ 113134 w 286"/>
                <a:gd name="T23" fmla="*/ 3641 h 235"/>
                <a:gd name="T24" fmla="*/ 125412 w 286"/>
                <a:gd name="T25" fmla="*/ 5722 h 235"/>
                <a:gd name="T26" fmla="*/ 123658 w 286"/>
                <a:gd name="T27" fmla="*/ 16645 h 235"/>
                <a:gd name="T28" fmla="*/ 119273 w 286"/>
                <a:gd name="T29" fmla="*/ 36411 h 235"/>
                <a:gd name="T30" fmla="*/ 111380 w 286"/>
                <a:gd name="T31" fmla="*/ 66581 h 235"/>
                <a:gd name="T32" fmla="*/ 106995 w 286"/>
                <a:gd name="T33" fmla="*/ 90508 h 235"/>
                <a:gd name="T34" fmla="*/ 105241 w 286"/>
                <a:gd name="T35" fmla="*/ 107153 h 235"/>
                <a:gd name="T36" fmla="*/ 64022 w 286"/>
                <a:gd name="T37" fmla="*/ 112355 h 235"/>
                <a:gd name="T38" fmla="*/ 60513 w 286"/>
                <a:gd name="T39" fmla="*/ 113395 h 235"/>
                <a:gd name="T40" fmla="*/ 57882 w 286"/>
                <a:gd name="T41" fmla="*/ 115996 h 235"/>
                <a:gd name="T42" fmla="*/ 55690 w 286"/>
                <a:gd name="T43" fmla="*/ 122238 h 235"/>
                <a:gd name="T44" fmla="*/ 47797 w 286"/>
                <a:gd name="T45" fmla="*/ 112875 h 235"/>
                <a:gd name="T46" fmla="*/ 41219 w 286"/>
                <a:gd name="T47" fmla="*/ 103512 h 235"/>
                <a:gd name="T48" fmla="*/ 30257 w 286"/>
                <a:gd name="T49" fmla="*/ 83226 h 235"/>
                <a:gd name="T50" fmla="*/ 24118 w 286"/>
                <a:gd name="T51" fmla="*/ 73863 h 235"/>
                <a:gd name="T52" fmla="*/ 17979 w 286"/>
                <a:gd name="T53" fmla="*/ 65020 h 235"/>
                <a:gd name="T54" fmla="*/ 9647 w 286"/>
                <a:gd name="T55" fmla="*/ 57218 h 235"/>
                <a:gd name="T56" fmla="*/ 0 w 286"/>
                <a:gd name="T57" fmla="*/ 51496 h 235"/>
                <a:gd name="T58" fmla="*/ 5701 w 286"/>
                <a:gd name="T59" fmla="*/ 50456 h 235"/>
                <a:gd name="T60" fmla="*/ 11401 w 286"/>
                <a:gd name="T61" fmla="*/ 47335 h 235"/>
                <a:gd name="T62" fmla="*/ 17102 w 286"/>
                <a:gd name="T63" fmla="*/ 43694 h 235"/>
                <a:gd name="T64" fmla="*/ 20610 w 286"/>
                <a:gd name="T65" fmla="*/ 39012 h 2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6" h="235">
                  <a:moveTo>
                    <a:pt x="40" y="81"/>
                  </a:moveTo>
                  <a:lnTo>
                    <a:pt x="44" y="86"/>
                  </a:lnTo>
                  <a:lnTo>
                    <a:pt x="48" y="91"/>
                  </a:lnTo>
                  <a:lnTo>
                    <a:pt x="49" y="96"/>
                  </a:lnTo>
                  <a:lnTo>
                    <a:pt x="51" y="100"/>
                  </a:lnTo>
                  <a:lnTo>
                    <a:pt x="53" y="105"/>
                  </a:lnTo>
                  <a:lnTo>
                    <a:pt x="56" y="108"/>
                  </a:lnTo>
                  <a:lnTo>
                    <a:pt x="61" y="110"/>
                  </a:lnTo>
                  <a:lnTo>
                    <a:pt x="67" y="111"/>
                  </a:lnTo>
                  <a:lnTo>
                    <a:pt x="71" y="111"/>
                  </a:lnTo>
                  <a:lnTo>
                    <a:pt x="74" y="109"/>
                  </a:lnTo>
                  <a:lnTo>
                    <a:pt x="77" y="108"/>
                  </a:lnTo>
                  <a:lnTo>
                    <a:pt x="81" y="105"/>
                  </a:lnTo>
                  <a:lnTo>
                    <a:pt x="86" y="99"/>
                  </a:lnTo>
                  <a:lnTo>
                    <a:pt x="92" y="92"/>
                  </a:lnTo>
                  <a:lnTo>
                    <a:pt x="100" y="78"/>
                  </a:lnTo>
                  <a:lnTo>
                    <a:pt x="107" y="69"/>
                  </a:lnTo>
                  <a:lnTo>
                    <a:pt x="128" y="57"/>
                  </a:lnTo>
                  <a:lnTo>
                    <a:pt x="149" y="47"/>
                  </a:lnTo>
                  <a:lnTo>
                    <a:pt x="168" y="38"/>
                  </a:lnTo>
                  <a:lnTo>
                    <a:pt x="189" y="30"/>
                  </a:lnTo>
                  <a:lnTo>
                    <a:pt x="210" y="22"/>
                  </a:lnTo>
                  <a:lnTo>
                    <a:pt x="233" y="15"/>
                  </a:lnTo>
                  <a:lnTo>
                    <a:pt x="258" y="7"/>
                  </a:lnTo>
                  <a:lnTo>
                    <a:pt x="286" y="0"/>
                  </a:lnTo>
                  <a:lnTo>
                    <a:pt x="286" y="11"/>
                  </a:lnTo>
                  <a:lnTo>
                    <a:pt x="284" y="21"/>
                  </a:lnTo>
                  <a:lnTo>
                    <a:pt x="282" y="32"/>
                  </a:lnTo>
                  <a:lnTo>
                    <a:pt x="279" y="44"/>
                  </a:lnTo>
                  <a:lnTo>
                    <a:pt x="272" y="70"/>
                  </a:lnTo>
                  <a:lnTo>
                    <a:pt x="263" y="97"/>
                  </a:lnTo>
                  <a:lnTo>
                    <a:pt x="254" y="128"/>
                  </a:lnTo>
                  <a:lnTo>
                    <a:pt x="246" y="158"/>
                  </a:lnTo>
                  <a:lnTo>
                    <a:pt x="244" y="174"/>
                  </a:lnTo>
                  <a:lnTo>
                    <a:pt x="242" y="190"/>
                  </a:lnTo>
                  <a:lnTo>
                    <a:pt x="240" y="206"/>
                  </a:lnTo>
                  <a:lnTo>
                    <a:pt x="240" y="222"/>
                  </a:lnTo>
                  <a:lnTo>
                    <a:pt x="146" y="216"/>
                  </a:lnTo>
                  <a:lnTo>
                    <a:pt x="142" y="216"/>
                  </a:lnTo>
                  <a:lnTo>
                    <a:pt x="138" y="218"/>
                  </a:lnTo>
                  <a:lnTo>
                    <a:pt x="134" y="220"/>
                  </a:lnTo>
                  <a:lnTo>
                    <a:pt x="132" y="223"/>
                  </a:lnTo>
                  <a:lnTo>
                    <a:pt x="128" y="229"/>
                  </a:lnTo>
                  <a:lnTo>
                    <a:pt x="127" y="235"/>
                  </a:lnTo>
                  <a:lnTo>
                    <a:pt x="117" y="226"/>
                  </a:lnTo>
                  <a:lnTo>
                    <a:pt x="109" y="217"/>
                  </a:lnTo>
                  <a:lnTo>
                    <a:pt x="101" y="208"/>
                  </a:lnTo>
                  <a:lnTo>
                    <a:pt x="94" y="199"/>
                  </a:lnTo>
                  <a:lnTo>
                    <a:pt x="81" y="180"/>
                  </a:lnTo>
                  <a:lnTo>
                    <a:pt x="69" y="160"/>
                  </a:lnTo>
                  <a:lnTo>
                    <a:pt x="62" y="150"/>
                  </a:lnTo>
                  <a:lnTo>
                    <a:pt x="55" y="142"/>
                  </a:lnTo>
                  <a:lnTo>
                    <a:pt x="49" y="133"/>
                  </a:lnTo>
                  <a:lnTo>
                    <a:pt x="41" y="125"/>
                  </a:lnTo>
                  <a:lnTo>
                    <a:pt x="32" y="117"/>
                  </a:lnTo>
                  <a:lnTo>
                    <a:pt x="22" y="110"/>
                  </a:lnTo>
                  <a:lnTo>
                    <a:pt x="13" y="104"/>
                  </a:lnTo>
                  <a:lnTo>
                    <a:pt x="0" y="99"/>
                  </a:lnTo>
                  <a:lnTo>
                    <a:pt x="6" y="98"/>
                  </a:lnTo>
                  <a:lnTo>
                    <a:pt x="13" y="97"/>
                  </a:lnTo>
                  <a:lnTo>
                    <a:pt x="19" y="94"/>
                  </a:lnTo>
                  <a:lnTo>
                    <a:pt x="26" y="91"/>
                  </a:lnTo>
                  <a:lnTo>
                    <a:pt x="32" y="88"/>
                  </a:lnTo>
                  <a:lnTo>
                    <a:pt x="39" y="84"/>
                  </a:lnTo>
                  <a:lnTo>
                    <a:pt x="43" y="79"/>
                  </a:lnTo>
                  <a:lnTo>
                    <a:pt x="47" y="75"/>
                  </a:lnTo>
                  <a:lnTo>
                    <a:pt x="40" y="8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79" name="Freeform 223"/>
            <p:cNvSpPr>
              <a:spLocks/>
            </p:cNvSpPr>
            <p:nvPr>
              <p:custDataLst>
                <p:tags r:id="rId54"/>
              </p:custDataLst>
            </p:nvPr>
          </p:nvSpPr>
          <p:spPr bwMode="auto">
            <a:xfrm>
              <a:off x="1467230" y="2366016"/>
              <a:ext cx="144368" cy="128706"/>
            </a:xfrm>
            <a:custGeom>
              <a:avLst/>
              <a:gdLst>
                <a:gd name="T0" fmla="*/ 77160 w 205"/>
                <a:gd name="T1" fmla="*/ 96870 h 191"/>
                <a:gd name="T2" fmla="*/ 71824 w 205"/>
                <a:gd name="T3" fmla="*/ 96870 h 191"/>
                <a:gd name="T4" fmla="*/ 64847 w 205"/>
                <a:gd name="T5" fmla="*/ 96870 h 191"/>
                <a:gd name="T6" fmla="*/ 59101 w 205"/>
                <a:gd name="T7" fmla="*/ 94252 h 191"/>
                <a:gd name="T8" fmla="*/ 55818 w 205"/>
                <a:gd name="T9" fmla="*/ 90587 h 191"/>
                <a:gd name="T10" fmla="*/ 52945 w 205"/>
                <a:gd name="T11" fmla="*/ 85351 h 191"/>
                <a:gd name="T12" fmla="*/ 49251 w 205"/>
                <a:gd name="T13" fmla="*/ 76973 h 191"/>
                <a:gd name="T14" fmla="*/ 45147 w 205"/>
                <a:gd name="T15" fmla="*/ 68595 h 191"/>
                <a:gd name="T16" fmla="*/ 40632 w 205"/>
                <a:gd name="T17" fmla="*/ 63358 h 191"/>
                <a:gd name="T18" fmla="*/ 38169 w 205"/>
                <a:gd name="T19" fmla="*/ 65977 h 191"/>
                <a:gd name="T20" fmla="*/ 36938 w 205"/>
                <a:gd name="T21" fmla="*/ 70689 h 191"/>
                <a:gd name="T22" fmla="*/ 34476 w 205"/>
                <a:gd name="T23" fmla="*/ 68071 h 191"/>
                <a:gd name="T24" fmla="*/ 29551 w 205"/>
                <a:gd name="T25" fmla="*/ 59169 h 191"/>
                <a:gd name="T26" fmla="*/ 22984 w 205"/>
                <a:gd name="T27" fmla="*/ 45555 h 191"/>
                <a:gd name="T28" fmla="*/ 16827 w 205"/>
                <a:gd name="T29" fmla="*/ 35083 h 191"/>
                <a:gd name="T30" fmla="*/ 12723 w 205"/>
                <a:gd name="T31" fmla="*/ 30370 h 191"/>
                <a:gd name="T32" fmla="*/ 10671 w 205"/>
                <a:gd name="T33" fmla="*/ 31417 h 191"/>
                <a:gd name="T34" fmla="*/ 11902 w 205"/>
                <a:gd name="T35" fmla="*/ 36130 h 191"/>
                <a:gd name="T36" fmla="*/ 13954 w 205"/>
                <a:gd name="T37" fmla="*/ 40843 h 191"/>
                <a:gd name="T38" fmla="*/ 16827 w 205"/>
                <a:gd name="T39" fmla="*/ 43984 h 191"/>
                <a:gd name="T40" fmla="*/ 18880 w 205"/>
                <a:gd name="T41" fmla="*/ 54980 h 191"/>
                <a:gd name="T42" fmla="*/ 5336 w 205"/>
                <a:gd name="T43" fmla="*/ 51315 h 191"/>
                <a:gd name="T44" fmla="*/ 1642 w 205"/>
                <a:gd name="T45" fmla="*/ 43984 h 191"/>
                <a:gd name="T46" fmla="*/ 0 w 205"/>
                <a:gd name="T47" fmla="*/ 31417 h 191"/>
                <a:gd name="T48" fmla="*/ 0 w 205"/>
                <a:gd name="T49" fmla="*/ 19898 h 191"/>
                <a:gd name="T50" fmla="*/ 1231 w 205"/>
                <a:gd name="T51" fmla="*/ 14661 h 191"/>
                <a:gd name="T52" fmla="*/ 3283 w 205"/>
                <a:gd name="T53" fmla="*/ 11520 h 191"/>
                <a:gd name="T54" fmla="*/ 5746 w 205"/>
                <a:gd name="T55" fmla="*/ 6807 h 191"/>
                <a:gd name="T56" fmla="*/ 8208 w 205"/>
                <a:gd name="T57" fmla="*/ 2094 h 191"/>
                <a:gd name="T58" fmla="*/ 11492 w 205"/>
                <a:gd name="T59" fmla="*/ 0 h 191"/>
                <a:gd name="T60" fmla="*/ 51713 w 205"/>
                <a:gd name="T61" fmla="*/ 3142 h 191"/>
                <a:gd name="T62" fmla="*/ 52124 w 205"/>
                <a:gd name="T63" fmla="*/ 10996 h 191"/>
                <a:gd name="T64" fmla="*/ 53355 w 205"/>
                <a:gd name="T65" fmla="*/ 19374 h 191"/>
                <a:gd name="T66" fmla="*/ 58691 w 205"/>
                <a:gd name="T67" fmla="*/ 36654 h 191"/>
                <a:gd name="T68" fmla="*/ 67720 w 205"/>
                <a:gd name="T69" fmla="*/ 53410 h 191"/>
                <a:gd name="T70" fmla="*/ 72645 w 205"/>
                <a:gd name="T71" fmla="*/ 61264 h 191"/>
                <a:gd name="T72" fmla="*/ 78801 w 205"/>
                <a:gd name="T73" fmla="*/ 68071 h 191"/>
                <a:gd name="T74" fmla="*/ 77570 w 205"/>
                <a:gd name="T75" fmla="*/ 74878 h 191"/>
                <a:gd name="T76" fmla="*/ 77570 w 205"/>
                <a:gd name="T77" fmla="*/ 81685 h 191"/>
                <a:gd name="T78" fmla="*/ 78801 w 205"/>
                <a:gd name="T79" fmla="*/ 100012 h 191"/>
                <a:gd name="T80" fmla="*/ 84137 w 205"/>
                <a:gd name="T81" fmla="*/ 96870 h 19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5" h="191">
                  <a:moveTo>
                    <a:pt x="205" y="185"/>
                  </a:moveTo>
                  <a:lnTo>
                    <a:pt x="188" y="185"/>
                  </a:lnTo>
                  <a:lnTo>
                    <a:pt x="181" y="185"/>
                  </a:lnTo>
                  <a:lnTo>
                    <a:pt x="175" y="185"/>
                  </a:lnTo>
                  <a:lnTo>
                    <a:pt x="165" y="185"/>
                  </a:lnTo>
                  <a:lnTo>
                    <a:pt x="158" y="185"/>
                  </a:lnTo>
                  <a:lnTo>
                    <a:pt x="151" y="182"/>
                  </a:lnTo>
                  <a:lnTo>
                    <a:pt x="144" y="180"/>
                  </a:lnTo>
                  <a:lnTo>
                    <a:pt x="140" y="177"/>
                  </a:lnTo>
                  <a:lnTo>
                    <a:pt x="136" y="173"/>
                  </a:lnTo>
                  <a:lnTo>
                    <a:pt x="132" y="168"/>
                  </a:lnTo>
                  <a:lnTo>
                    <a:pt x="129" y="163"/>
                  </a:lnTo>
                  <a:lnTo>
                    <a:pt x="127" y="158"/>
                  </a:lnTo>
                  <a:lnTo>
                    <a:pt x="120" y="147"/>
                  </a:lnTo>
                  <a:lnTo>
                    <a:pt x="114" y="136"/>
                  </a:lnTo>
                  <a:lnTo>
                    <a:pt x="110" y="131"/>
                  </a:lnTo>
                  <a:lnTo>
                    <a:pt x="105" y="125"/>
                  </a:lnTo>
                  <a:lnTo>
                    <a:pt x="99" y="121"/>
                  </a:lnTo>
                  <a:lnTo>
                    <a:pt x="93" y="117"/>
                  </a:lnTo>
                  <a:lnTo>
                    <a:pt x="93" y="126"/>
                  </a:lnTo>
                  <a:lnTo>
                    <a:pt x="93" y="136"/>
                  </a:lnTo>
                  <a:lnTo>
                    <a:pt x="90" y="135"/>
                  </a:lnTo>
                  <a:lnTo>
                    <a:pt x="86" y="133"/>
                  </a:lnTo>
                  <a:lnTo>
                    <a:pt x="84" y="130"/>
                  </a:lnTo>
                  <a:lnTo>
                    <a:pt x="80" y="124"/>
                  </a:lnTo>
                  <a:lnTo>
                    <a:pt x="72" y="113"/>
                  </a:lnTo>
                  <a:lnTo>
                    <a:pt x="64" y="100"/>
                  </a:lnTo>
                  <a:lnTo>
                    <a:pt x="56" y="87"/>
                  </a:lnTo>
                  <a:lnTo>
                    <a:pt x="46" y="74"/>
                  </a:lnTo>
                  <a:lnTo>
                    <a:pt x="41" y="67"/>
                  </a:lnTo>
                  <a:lnTo>
                    <a:pt x="36" y="62"/>
                  </a:lnTo>
                  <a:lnTo>
                    <a:pt x="31" y="58"/>
                  </a:lnTo>
                  <a:lnTo>
                    <a:pt x="26" y="55"/>
                  </a:lnTo>
                  <a:lnTo>
                    <a:pt x="26" y="60"/>
                  </a:lnTo>
                  <a:lnTo>
                    <a:pt x="27" y="64"/>
                  </a:lnTo>
                  <a:lnTo>
                    <a:pt x="29" y="69"/>
                  </a:lnTo>
                  <a:lnTo>
                    <a:pt x="31" y="74"/>
                  </a:lnTo>
                  <a:lnTo>
                    <a:pt x="34" y="78"/>
                  </a:lnTo>
                  <a:lnTo>
                    <a:pt x="37" y="81"/>
                  </a:lnTo>
                  <a:lnTo>
                    <a:pt x="41" y="84"/>
                  </a:lnTo>
                  <a:lnTo>
                    <a:pt x="46" y="87"/>
                  </a:lnTo>
                  <a:lnTo>
                    <a:pt x="46" y="105"/>
                  </a:lnTo>
                  <a:lnTo>
                    <a:pt x="19" y="105"/>
                  </a:lnTo>
                  <a:lnTo>
                    <a:pt x="13" y="98"/>
                  </a:lnTo>
                  <a:lnTo>
                    <a:pt x="8" y="91"/>
                  </a:lnTo>
                  <a:lnTo>
                    <a:pt x="4" y="84"/>
                  </a:lnTo>
                  <a:lnTo>
                    <a:pt x="2" y="77"/>
                  </a:lnTo>
                  <a:lnTo>
                    <a:pt x="0" y="60"/>
                  </a:lnTo>
                  <a:lnTo>
                    <a:pt x="0" y="43"/>
                  </a:lnTo>
                  <a:lnTo>
                    <a:pt x="0" y="38"/>
                  </a:lnTo>
                  <a:lnTo>
                    <a:pt x="1" y="31"/>
                  </a:lnTo>
                  <a:lnTo>
                    <a:pt x="3" y="28"/>
                  </a:lnTo>
                  <a:lnTo>
                    <a:pt x="5" y="25"/>
                  </a:lnTo>
                  <a:lnTo>
                    <a:pt x="8" y="22"/>
                  </a:lnTo>
                  <a:lnTo>
                    <a:pt x="13" y="19"/>
                  </a:lnTo>
                  <a:lnTo>
                    <a:pt x="14" y="13"/>
                  </a:lnTo>
                  <a:lnTo>
                    <a:pt x="18" y="7"/>
                  </a:lnTo>
                  <a:lnTo>
                    <a:pt x="20" y="4"/>
                  </a:lnTo>
                  <a:lnTo>
                    <a:pt x="24" y="2"/>
                  </a:lnTo>
                  <a:lnTo>
                    <a:pt x="28" y="0"/>
                  </a:lnTo>
                  <a:lnTo>
                    <a:pt x="32" y="0"/>
                  </a:lnTo>
                  <a:lnTo>
                    <a:pt x="126" y="6"/>
                  </a:lnTo>
                  <a:lnTo>
                    <a:pt x="126" y="13"/>
                  </a:lnTo>
                  <a:lnTo>
                    <a:pt x="127" y="21"/>
                  </a:lnTo>
                  <a:lnTo>
                    <a:pt x="128" y="29"/>
                  </a:lnTo>
                  <a:lnTo>
                    <a:pt x="130" y="37"/>
                  </a:lnTo>
                  <a:lnTo>
                    <a:pt x="136" y="53"/>
                  </a:lnTo>
                  <a:lnTo>
                    <a:pt x="143" y="70"/>
                  </a:lnTo>
                  <a:lnTo>
                    <a:pt x="153" y="87"/>
                  </a:lnTo>
                  <a:lnTo>
                    <a:pt x="165" y="102"/>
                  </a:lnTo>
                  <a:lnTo>
                    <a:pt x="171" y="110"/>
                  </a:lnTo>
                  <a:lnTo>
                    <a:pt x="177" y="117"/>
                  </a:lnTo>
                  <a:lnTo>
                    <a:pt x="185" y="123"/>
                  </a:lnTo>
                  <a:lnTo>
                    <a:pt x="192" y="130"/>
                  </a:lnTo>
                  <a:lnTo>
                    <a:pt x="191" y="137"/>
                  </a:lnTo>
                  <a:lnTo>
                    <a:pt x="189" y="143"/>
                  </a:lnTo>
                  <a:lnTo>
                    <a:pt x="189" y="149"/>
                  </a:lnTo>
                  <a:lnTo>
                    <a:pt x="189" y="156"/>
                  </a:lnTo>
                  <a:lnTo>
                    <a:pt x="192" y="171"/>
                  </a:lnTo>
                  <a:lnTo>
                    <a:pt x="192" y="191"/>
                  </a:lnTo>
                  <a:lnTo>
                    <a:pt x="192" y="185"/>
                  </a:lnTo>
                  <a:lnTo>
                    <a:pt x="205" y="185"/>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80" name="Freeform 224"/>
            <p:cNvSpPr>
              <a:spLocks/>
            </p:cNvSpPr>
            <p:nvPr>
              <p:custDataLst>
                <p:tags r:id="rId55"/>
              </p:custDataLst>
            </p:nvPr>
          </p:nvSpPr>
          <p:spPr bwMode="auto">
            <a:xfrm>
              <a:off x="1606150" y="2435478"/>
              <a:ext cx="245155" cy="102148"/>
            </a:xfrm>
            <a:custGeom>
              <a:avLst/>
              <a:gdLst>
                <a:gd name="T0" fmla="*/ 1303 w 329"/>
                <a:gd name="T1" fmla="*/ 29894 h 154"/>
                <a:gd name="T2" fmla="*/ 0 w 329"/>
                <a:gd name="T3" fmla="*/ 21648 h 154"/>
                <a:gd name="T4" fmla="*/ 869 w 329"/>
                <a:gd name="T5" fmla="*/ 15978 h 154"/>
                <a:gd name="T6" fmla="*/ 7383 w 329"/>
                <a:gd name="T7" fmla="*/ 17009 h 154"/>
                <a:gd name="T8" fmla="*/ 15634 w 329"/>
                <a:gd name="T9" fmla="*/ 21132 h 154"/>
                <a:gd name="T10" fmla="*/ 21279 w 329"/>
                <a:gd name="T11" fmla="*/ 22163 h 154"/>
                <a:gd name="T12" fmla="*/ 29096 w 329"/>
                <a:gd name="T13" fmla="*/ 22163 h 154"/>
                <a:gd name="T14" fmla="*/ 37347 w 329"/>
                <a:gd name="T15" fmla="*/ 20101 h 154"/>
                <a:gd name="T16" fmla="*/ 47770 w 329"/>
                <a:gd name="T17" fmla="*/ 15463 h 154"/>
                <a:gd name="T18" fmla="*/ 60798 w 329"/>
                <a:gd name="T19" fmla="*/ 6700 h 154"/>
                <a:gd name="T20" fmla="*/ 70352 w 329"/>
                <a:gd name="T21" fmla="*/ 2062 h 154"/>
                <a:gd name="T22" fmla="*/ 77734 w 329"/>
                <a:gd name="T23" fmla="*/ 0 h 154"/>
                <a:gd name="T24" fmla="*/ 88157 w 329"/>
                <a:gd name="T25" fmla="*/ 0 h 154"/>
                <a:gd name="T26" fmla="*/ 97277 w 329"/>
                <a:gd name="T27" fmla="*/ 3093 h 154"/>
                <a:gd name="T28" fmla="*/ 105528 w 329"/>
                <a:gd name="T29" fmla="*/ 7731 h 154"/>
                <a:gd name="T30" fmla="*/ 112476 w 329"/>
                <a:gd name="T31" fmla="*/ 14432 h 154"/>
                <a:gd name="T32" fmla="*/ 121596 w 329"/>
                <a:gd name="T33" fmla="*/ 23709 h 154"/>
                <a:gd name="T34" fmla="*/ 131150 w 329"/>
                <a:gd name="T35" fmla="*/ 31441 h 154"/>
                <a:gd name="T36" fmla="*/ 138532 w 329"/>
                <a:gd name="T37" fmla="*/ 34533 h 154"/>
                <a:gd name="T38" fmla="*/ 135927 w 329"/>
                <a:gd name="T39" fmla="*/ 42265 h 154"/>
                <a:gd name="T40" fmla="*/ 127241 w 329"/>
                <a:gd name="T41" fmla="*/ 54635 h 154"/>
                <a:gd name="T42" fmla="*/ 120293 w 329"/>
                <a:gd name="T43" fmla="*/ 71128 h 154"/>
                <a:gd name="T44" fmla="*/ 115082 w 329"/>
                <a:gd name="T45" fmla="*/ 78860 h 154"/>
                <a:gd name="T46" fmla="*/ 109870 w 329"/>
                <a:gd name="T47" fmla="*/ 75252 h 154"/>
                <a:gd name="T48" fmla="*/ 104225 w 329"/>
                <a:gd name="T49" fmla="*/ 70097 h 154"/>
                <a:gd name="T50" fmla="*/ 99882 w 329"/>
                <a:gd name="T51" fmla="*/ 64943 h 154"/>
                <a:gd name="T52" fmla="*/ 99882 w 329"/>
                <a:gd name="T53" fmla="*/ 58758 h 154"/>
                <a:gd name="T54" fmla="*/ 102054 w 329"/>
                <a:gd name="T55" fmla="*/ 51542 h 154"/>
                <a:gd name="T56" fmla="*/ 108133 w 329"/>
                <a:gd name="T57" fmla="*/ 44326 h 154"/>
                <a:gd name="T58" fmla="*/ 101185 w 329"/>
                <a:gd name="T59" fmla="*/ 35049 h 154"/>
                <a:gd name="T60" fmla="*/ 89894 w 329"/>
                <a:gd name="T61" fmla="*/ 28348 h 154"/>
                <a:gd name="T62" fmla="*/ 84683 w 329"/>
                <a:gd name="T63" fmla="*/ 21132 h 154"/>
                <a:gd name="T64" fmla="*/ 77734 w 329"/>
                <a:gd name="T65" fmla="*/ 17524 h 154"/>
                <a:gd name="T66" fmla="*/ 70786 w 329"/>
                <a:gd name="T67" fmla="*/ 21132 h 154"/>
                <a:gd name="T68" fmla="*/ 65141 w 329"/>
                <a:gd name="T69" fmla="*/ 25771 h 154"/>
                <a:gd name="T70" fmla="*/ 60798 w 329"/>
                <a:gd name="T71" fmla="*/ 31441 h 154"/>
                <a:gd name="T72" fmla="*/ 57324 w 329"/>
                <a:gd name="T73" fmla="*/ 38141 h 154"/>
                <a:gd name="T74" fmla="*/ 55587 w 329"/>
                <a:gd name="T75" fmla="*/ 45357 h 154"/>
                <a:gd name="T76" fmla="*/ 53415 w 329"/>
                <a:gd name="T77" fmla="*/ 56181 h 154"/>
                <a:gd name="T78" fmla="*/ 52981 w 329"/>
                <a:gd name="T79" fmla="*/ 64428 h 154"/>
                <a:gd name="T80" fmla="*/ 51244 w 329"/>
                <a:gd name="T81" fmla="*/ 66489 h 154"/>
                <a:gd name="T82" fmla="*/ 46901 w 329"/>
                <a:gd name="T83" fmla="*/ 69582 h 154"/>
                <a:gd name="T84" fmla="*/ 41690 w 329"/>
                <a:gd name="T85" fmla="*/ 69582 h 154"/>
                <a:gd name="T86" fmla="*/ 36044 w 329"/>
                <a:gd name="T87" fmla="*/ 66489 h 154"/>
                <a:gd name="T88" fmla="*/ 28662 w 329"/>
                <a:gd name="T89" fmla="*/ 59789 h 154"/>
                <a:gd name="T90" fmla="*/ 20845 w 329"/>
                <a:gd name="T91" fmla="*/ 48450 h 154"/>
                <a:gd name="T92" fmla="*/ 14331 w 329"/>
                <a:gd name="T93" fmla="*/ 41234 h 154"/>
                <a:gd name="T94" fmla="*/ 9554 w 329"/>
                <a:gd name="T95" fmla="*/ 38141 h 154"/>
                <a:gd name="T96" fmla="*/ 1303 w 329"/>
                <a:gd name="T97" fmla="*/ 37626 h 15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329" h="154">
                  <a:moveTo>
                    <a:pt x="3" y="73"/>
                  </a:moveTo>
                  <a:lnTo>
                    <a:pt x="3" y="58"/>
                  </a:lnTo>
                  <a:lnTo>
                    <a:pt x="0" y="47"/>
                  </a:lnTo>
                  <a:lnTo>
                    <a:pt x="0" y="42"/>
                  </a:lnTo>
                  <a:lnTo>
                    <a:pt x="0" y="37"/>
                  </a:lnTo>
                  <a:lnTo>
                    <a:pt x="2" y="31"/>
                  </a:lnTo>
                  <a:lnTo>
                    <a:pt x="3" y="25"/>
                  </a:lnTo>
                  <a:lnTo>
                    <a:pt x="17" y="33"/>
                  </a:lnTo>
                  <a:lnTo>
                    <a:pt x="30" y="39"/>
                  </a:lnTo>
                  <a:lnTo>
                    <a:pt x="36" y="41"/>
                  </a:lnTo>
                  <a:lnTo>
                    <a:pt x="42" y="42"/>
                  </a:lnTo>
                  <a:lnTo>
                    <a:pt x="49" y="43"/>
                  </a:lnTo>
                  <a:lnTo>
                    <a:pt x="56" y="43"/>
                  </a:lnTo>
                  <a:lnTo>
                    <a:pt x="67" y="43"/>
                  </a:lnTo>
                  <a:lnTo>
                    <a:pt x="77" y="41"/>
                  </a:lnTo>
                  <a:lnTo>
                    <a:pt x="86" y="39"/>
                  </a:lnTo>
                  <a:lnTo>
                    <a:pt x="95" y="36"/>
                  </a:lnTo>
                  <a:lnTo>
                    <a:pt x="110" y="30"/>
                  </a:lnTo>
                  <a:lnTo>
                    <a:pt x="126" y="21"/>
                  </a:lnTo>
                  <a:lnTo>
                    <a:pt x="140" y="13"/>
                  </a:lnTo>
                  <a:lnTo>
                    <a:pt x="154" y="6"/>
                  </a:lnTo>
                  <a:lnTo>
                    <a:pt x="162" y="4"/>
                  </a:lnTo>
                  <a:lnTo>
                    <a:pt x="171" y="2"/>
                  </a:lnTo>
                  <a:lnTo>
                    <a:pt x="179" y="0"/>
                  </a:lnTo>
                  <a:lnTo>
                    <a:pt x="189" y="0"/>
                  </a:lnTo>
                  <a:lnTo>
                    <a:pt x="203" y="0"/>
                  </a:lnTo>
                  <a:lnTo>
                    <a:pt x="214" y="3"/>
                  </a:lnTo>
                  <a:lnTo>
                    <a:pt x="224" y="6"/>
                  </a:lnTo>
                  <a:lnTo>
                    <a:pt x="234" y="10"/>
                  </a:lnTo>
                  <a:lnTo>
                    <a:pt x="243" y="15"/>
                  </a:lnTo>
                  <a:lnTo>
                    <a:pt x="251" y="21"/>
                  </a:lnTo>
                  <a:lnTo>
                    <a:pt x="259" y="28"/>
                  </a:lnTo>
                  <a:lnTo>
                    <a:pt x="266" y="34"/>
                  </a:lnTo>
                  <a:lnTo>
                    <a:pt x="280" y="46"/>
                  </a:lnTo>
                  <a:lnTo>
                    <a:pt x="295" y="57"/>
                  </a:lnTo>
                  <a:lnTo>
                    <a:pt x="302" y="61"/>
                  </a:lnTo>
                  <a:lnTo>
                    <a:pt x="310" y="64"/>
                  </a:lnTo>
                  <a:lnTo>
                    <a:pt x="319" y="67"/>
                  </a:lnTo>
                  <a:lnTo>
                    <a:pt x="329" y="67"/>
                  </a:lnTo>
                  <a:lnTo>
                    <a:pt x="313" y="82"/>
                  </a:lnTo>
                  <a:lnTo>
                    <a:pt x="301" y="94"/>
                  </a:lnTo>
                  <a:lnTo>
                    <a:pt x="293" y="106"/>
                  </a:lnTo>
                  <a:lnTo>
                    <a:pt x="286" y="117"/>
                  </a:lnTo>
                  <a:lnTo>
                    <a:pt x="277" y="138"/>
                  </a:lnTo>
                  <a:lnTo>
                    <a:pt x="268" y="154"/>
                  </a:lnTo>
                  <a:lnTo>
                    <a:pt x="265" y="153"/>
                  </a:lnTo>
                  <a:lnTo>
                    <a:pt x="260" y="150"/>
                  </a:lnTo>
                  <a:lnTo>
                    <a:pt x="253" y="146"/>
                  </a:lnTo>
                  <a:lnTo>
                    <a:pt x="246" y="141"/>
                  </a:lnTo>
                  <a:lnTo>
                    <a:pt x="240" y="136"/>
                  </a:lnTo>
                  <a:lnTo>
                    <a:pt x="234" y="130"/>
                  </a:lnTo>
                  <a:lnTo>
                    <a:pt x="230" y="126"/>
                  </a:lnTo>
                  <a:lnTo>
                    <a:pt x="229" y="123"/>
                  </a:lnTo>
                  <a:lnTo>
                    <a:pt x="230" y="114"/>
                  </a:lnTo>
                  <a:lnTo>
                    <a:pt x="232" y="107"/>
                  </a:lnTo>
                  <a:lnTo>
                    <a:pt x="235" y="100"/>
                  </a:lnTo>
                  <a:lnTo>
                    <a:pt x="240" y="95"/>
                  </a:lnTo>
                  <a:lnTo>
                    <a:pt x="249" y="86"/>
                  </a:lnTo>
                  <a:lnTo>
                    <a:pt x="255" y="80"/>
                  </a:lnTo>
                  <a:lnTo>
                    <a:pt x="233" y="68"/>
                  </a:lnTo>
                  <a:lnTo>
                    <a:pt x="215" y="60"/>
                  </a:lnTo>
                  <a:lnTo>
                    <a:pt x="207" y="55"/>
                  </a:lnTo>
                  <a:lnTo>
                    <a:pt x="200" y="49"/>
                  </a:lnTo>
                  <a:lnTo>
                    <a:pt x="195" y="41"/>
                  </a:lnTo>
                  <a:lnTo>
                    <a:pt x="189" y="31"/>
                  </a:lnTo>
                  <a:lnTo>
                    <a:pt x="179" y="34"/>
                  </a:lnTo>
                  <a:lnTo>
                    <a:pt x="171" y="37"/>
                  </a:lnTo>
                  <a:lnTo>
                    <a:pt x="163" y="41"/>
                  </a:lnTo>
                  <a:lnTo>
                    <a:pt x="156" y="45"/>
                  </a:lnTo>
                  <a:lnTo>
                    <a:pt x="150" y="50"/>
                  </a:lnTo>
                  <a:lnTo>
                    <a:pt x="144" y="55"/>
                  </a:lnTo>
                  <a:lnTo>
                    <a:pt x="140" y="61"/>
                  </a:lnTo>
                  <a:lnTo>
                    <a:pt x="136" y="67"/>
                  </a:lnTo>
                  <a:lnTo>
                    <a:pt x="132" y="74"/>
                  </a:lnTo>
                  <a:lnTo>
                    <a:pt x="130" y="81"/>
                  </a:lnTo>
                  <a:lnTo>
                    <a:pt x="128" y="88"/>
                  </a:lnTo>
                  <a:lnTo>
                    <a:pt x="126" y="95"/>
                  </a:lnTo>
                  <a:lnTo>
                    <a:pt x="123" y="109"/>
                  </a:lnTo>
                  <a:lnTo>
                    <a:pt x="122" y="123"/>
                  </a:lnTo>
                  <a:lnTo>
                    <a:pt x="122" y="125"/>
                  </a:lnTo>
                  <a:lnTo>
                    <a:pt x="120" y="127"/>
                  </a:lnTo>
                  <a:lnTo>
                    <a:pt x="118" y="129"/>
                  </a:lnTo>
                  <a:lnTo>
                    <a:pt x="115" y="131"/>
                  </a:lnTo>
                  <a:lnTo>
                    <a:pt x="108" y="135"/>
                  </a:lnTo>
                  <a:lnTo>
                    <a:pt x="103" y="136"/>
                  </a:lnTo>
                  <a:lnTo>
                    <a:pt x="96" y="135"/>
                  </a:lnTo>
                  <a:lnTo>
                    <a:pt x="89" y="132"/>
                  </a:lnTo>
                  <a:lnTo>
                    <a:pt x="83" y="129"/>
                  </a:lnTo>
                  <a:lnTo>
                    <a:pt x="77" y="125"/>
                  </a:lnTo>
                  <a:lnTo>
                    <a:pt x="66" y="116"/>
                  </a:lnTo>
                  <a:lnTo>
                    <a:pt x="58" y="105"/>
                  </a:lnTo>
                  <a:lnTo>
                    <a:pt x="48" y="94"/>
                  </a:lnTo>
                  <a:lnTo>
                    <a:pt x="38" y="84"/>
                  </a:lnTo>
                  <a:lnTo>
                    <a:pt x="33" y="80"/>
                  </a:lnTo>
                  <a:lnTo>
                    <a:pt x="28" y="76"/>
                  </a:lnTo>
                  <a:lnTo>
                    <a:pt x="22" y="74"/>
                  </a:lnTo>
                  <a:lnTo>
                    <a:pt x="16" y="73"/>
                  </a:lnTo>
                  <a:lnTo>
                    <a:pt x="3" y="73"/>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81" name="Freeform 225"/>
            <p:cNvSpPr>
              <a:spLocks/>
            </p:cNvSpPr>
            <p:nvPr>
              <p:custDataLst>
                <p:tags r:id="rId56"/>
              </p:custDataLst>
            </p:nvPr>
          </p:nvSpPr>
          <p:spPr bwMode="auto">
            <a:xfrm>
              <a:off x="2774722" y="4049415"/>
              <a:ext cx="228812" cy="200210"/>
            </a:xfrm>
            <a:custGeom>
              <a:avLst/>
              <a:gdLst>
                <a:gd name="T0" fmla="*/ 129428 w 306"/>
                <a:gd name="T1" fmla="*/ 96106 h 293"/>
                <a:gd name="T2" fmla="*/ 128992 w 306"/>
                <a:gd name="T3" fmla="*/ 98230 h 293"/>
                <a:gd name="T4" fmla="*/ 126813 w 306"/>
                <a:gd name="T5" fmla="*/ 103009 h 293"/>
                <a:gd name="T6" fmla="*/ 122891 w 306"/>
                <a:gd name="T7" fmla="*/ 105664 h 293"/>
                <a:gd name="T8" fmla="*/ 118533 w 306"/>
                <a:gd name="T9" fmla="*/ 106726 h 293"/>
                <a:gd name="T10" fmla="*/ 114611 w 306"/>
                <a:gd name="T11" fmla="*/ 109911 h 293"/>
                <a:gd name="T12" fmla="*/ 110253 w 306"/>
                <a:gd name="T13" fmla="*/ 121593 h 293"/>
                <a:gd name="T14" fmla="*/ 105460 w 306"/>
                <a:gd name="T15" fmla="*/ 134867 h 293"/>
                <a:gd name="T16" fmla="*/ 100666 w 306"/>
                <a:gd name="T17" fmla="*/ 141770 h 293"/>
                <a:gd name="T18" fmla="*/ 96308 w 306"/>
                <a:gd name="T19" fmla="*/ 144956 h 293"/>
                <a:gd name="T20" fmla="*/ 87157 w 306"/>
                <a:gd name="T21" fmla="*/ 149203 h 293"/>
                <a:gd name="T22" fmla="*/ 71469 w 306"/>
                <a:gd name="T23" fmla="*/ 153982 h 293"/>
                <a:gd name="T24" fmla="*/ 60574 w 306"/>
                <a:gd name="T25" fmla="*/ 155575 h 293"/>
                <a:gd name="T26" fmla="*/ 53601 w 306"/>
                <a:gd name="T27" fmla="*/ 155575 h 293"/>
                <a:gd name="T28" fmla="*/ 46193 w 306"/>
                <a:gd name="T29" fmla="*/ 153982 h 293"/>
                <a:gd name="T30" fmla="*/ 40092 w 306"/>
                <a:gd name="T31" fmla="*/ 151858 h 293"/>
                <a:gd name="T32" fmla="*/ 34863 w 306"/>
                <a:gd name="T33" fmla="*/ 147610 h 293"/>
                <a:gd name="T34" fmla="*/ 30941 w 306"/>
                <a:gd name="T35" fmla="*/ 142301 h 293"/>
                <a:gd name="T36" fmla="*/ 436 w 306"/>
                <a:gd name="T37" fmla="*/ 125310 h 293"/>
                <a:gd name="T38" fmla="*/ 0 w 306"/>
                <a:gd name="T39" fmla="*/ 46726 h 293"/>
                <a:gd name="T40" fmla="*/ 436 w 306"/>
                <a:gd name="T41" fmla="*/ 26018 h 293"/>
                <a:gd name="T42" fmla="*/ 1743 w 306"/>
                <a:gd name="T43" fmla="*/ 18584 h 293"/>
                <a:gd name="T44" fmla="*/ 4794 w 306"/>
                <a:gd name="T45" fmla="*/ 11150 h 293"/>
                <a:gd name="T46" fmla="*/ 8716 w 306"/>
                <a:gd name="T47" fmla="*/ 4248 h 293"/>
                <a:gd name="T48" fmla="*/ 17867 w 306"/>
                <a:gd name="T49" fmla="*/ 1062 h 293"/>
                <a:gd name="T50" fmla="*/ 23097 w 306"/>
                <a:gd name="T51" fmla="*/ 0 h 293"/>
                <a:gd name="T52" fmla="*/ 31376 w 306"/>
                <a:gd name="T53" fmla="*/ 3186 h 293"/>
                <a:gd name="T54" fmla="*/ 34863 w 306"/>
                <a:gd name="T55" fmla="*/ 3717 h 293"/>
                <a:gd name="T56" fmla="*/ 36606 w 306"/>
                <a:gd name="T57" fmla="*/ 2124 h 293"/>
                <a:gd name="T58" fmla="*/ 37913 w 306"/>
                <a:gd name="T59" fmla="*/ 2655 h 293"/>
                <a:gd name="T60" fmla="*/ 39221 w 306"/>
                <a:gd name="T61" fmla="*/ 5841 h 293"/>
                <a:gd name="T62" fmla="*/ 43143 w 306"/>
                <a:gd name="T63" fmla="*/ 10088 h 293"/>
                <a:gd name="T64" fmla="*/ 52730 w 306"/>
                <a:gd name="T65" fmla="*/ 16460 h 293"/>
                <a:gd name="T66" fmla="*/ 64496 w 306"/>
                <a:gd name="T67" fmla="*/ 21770 h 293"/>
                <a:gd name="T68" fmla="*/ 79313 w 306"/>
                <a:gd name="T69" fmla="*/ 31327 h 293"/>
                <a:gd name="T70" fmla="*/ 91515 w 306"/>
                <a:gd name="T71" fmla="*/ 41947 h 293"/>
                <a:gd name="T72" fmla="*/ 105024 w 306"/>
                <a:gd name="T73" fmla="*/ 54159 h 293"/>
                <a:gd name="T74" fmla="*/ 113740 w 306"/>
                <a:gd name="T75" fmla="*/ 62124 h 293"/>
                <a:gd name="T76" fmla="*/ 115919 w 306"/>
                <a:gd name="T77" fmla="*/ 65841 h 293"/>
                <a:gd name="T78" fmla="*/ 122020 w 306"/>
                <a:gd name="T79" fmla="*/ 71681 h 293"/>
                <a:gd name="T80" fmla="*/ 130300 w 306"/>
                <a:gd name="T81" fmla="*/ 80177 h 293"/>
                <a:gd name="T82" fmla="*/ 133350 w 306"/>
                <a:gd name="T83" fmla="*/ 85487 h 293"/>
                <a:gd name="T84" fmla="*/ 132478 w 306"/>
                <a:gd name="T85" fmla="*/ 88141 h 2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06" h="293">
                  <a:moveTo>
                    <a:pt x="300" y="169"/>
                  </a:moveTo>
                  <a:lnTo>
                    <a:pt x="297" y="181"/>
                  </a:lnTo>
                  <a:lnTo>
                    <a:pt x="297" y="185"/>
                  </a:lnTo>
                  <a:lnTo>
                    <a:pt x="296" y="185"/>
                  </a:lnTo>
                  <a:lnTo>
                    <a:pt x="294" y="187"/>
                  </a:lnTo>
                  <a:lnTo>
                    <a:pt x="291" y="194"/>
                  </a:lnTo>
                  <a:lnTo>
                    <a:pt x="286" y="197"/>
                  </a:lnTo>
                  <a:lnTo>
                    <a:pt x="282" y="199"/>
                  </a:lnTo>
                  <a:lnTo>
                    <a:pt x="276" y="200"/>
                  </a:lnTo>
                  <a:lnTo>
                    <a:pt x="272" y="201"/>
                  </a:lnTo>
                  <a:lnTo>
                    <a:pt x="267" y="203"/>
                  </a:lnTo>
                  <a:lnTo>
                    <a:pt x="263" y="207"/>
                  </a:lnTo>
                  <a:lnTo>
                    <a:pt x="260" y="212"/>
                  </a:lnTo>
                  <a:lnTo>
                    <a:pt x="253" y="229"/>
                  </a:lnTo>
                  <a:lnTo>
                    <a:pt x="248" y="242"/>
                  </a:lnTo>
                  <a:lnTo>
                    <a:pt x="242" y="254"/>
                  </a:lnTo>
                  <a:lnTo>
                    <a:pt x="236" y="263"/>
                  </a:lnTo>
                  <a:lnTo>
                    <a:pt x="231" y="267"/>
                  </a:lnTo>
                  <a:lnTo>
                    <a:pt x="227" y="270"/>
                  </a:lnTo>
                  <a:lnTo>
                    <a:pt x="221" y="273"/>
                  </a:lnTo>
                  <a:lnTo>
                    <a:pt x="215" y="276"/>
                  </a:lnTo>
                  <a:lnTo>
                    <a:pt x="200" y="281"/>
                  </a:lnTo>
                  <a:lnTo>
                    <a:pt x="181" y="286"/>
                  </a:lnTo>
                  <a:lnTo>
                    <a:pt x="164" y="290"/>
                  </a:lnTo>
                  <a:lnTo>
                    <a:pt x="148" y="292"/>
                  </a:lnTo>
                  <a:lnTo>
                    <a:pt x="139" y="293"/>
                  </a:lnTo>
                  <a:lnTo>
                    <a:pt x="130" y="293"/>
                  </a:lnTo>
                  <a:lnTo>
                    <a:pt x="123" y="293"/>
                  </a:lnTo>
                  <a:lnTo>
                    <a:pt x="114" y="292"/>
                  </a:lnTo>
                  <a:lnTo>
                    <a:pt x="106" y="290"/>
                  </a:lnTo>
                  <a:lnTo>
                    <a:pt x="98" y="288"/>
                  </a:lnTo>
                  <a:lnTo>
                    <a:pt x="92" y="286"/>
                  </a:lnTo>
                  <a:lnTo>
                    <a:pt x="85" y="282"/>
                  </a:lnTo>
                  <a:lnTo>
                    <a:pt x="80" y="278"/>
                  </a:lnTo>
                  <a:lnTo>
                    <a:pt x="74" y="274"/>
                  </a:lnTo>
                  <a:lnTo>
                    <a:pt x="71" y="268"/>
                  </a:lnTo>
                  <a:lnTo>
                    <a:pt x="68" y="262"/>
                  </a:lnTo>
                  <a:lnTo>
                    <a:pt x="1" y="236"/>
                  </a:lnTo>
                  <a:lnTo>
                    <a:pt x="1" y="119"/>
                  </a:lnTo>
                  <a:lnTo>
                    <a:pt x="0" y="88"/>
                  </a:lnTo>
                  <a:lnTo>
                    <a:pt x="0" y="56"/>
                  </a:lnTo>
                  <a:lnTo>
                    <a:pt x="1" y="49"/>
                  </a:lnTo>
                  <a:lnTo>
                    <a:pt x="2" y="42"/>
                  </a:lnTo>
                  <a:lnTo>
                    <a:pt x="4" y="35"/>
                  </a:lnTo>
                  <a:lnTo>
                    <a:pt x="6" y="28"/>
                  </a:lnTo>
                  <a:lnTo>
                    <a:pt x="11" y="21"/>
                  </a:lnTo>
                  <a:lnTo>
                    <a:pt x="15" y="14"/>
                  </a:lnTo>
                  <a:lnTo>
                    <a:pt x="20" y="8"/>
                  </a:lnTo>
                  <a:lnTo>
                    <a:pt x="28" y="2"/>
                  </a:lnTo>
                  <a:lnTo>
                    <a:pt x="41" y="2"/>
                  </a:lnTo>
                  <a:lnTo>
                    <a:pt x="48" y="0"/>
                  </a:lnTo>
                  <a:lnTo>
                    <a:pt x="53" y="0"/>
                  </a:lnTo>
                  <a:lnTo>
                    <a:pt x="68" y="2"/>
                  </a:lnTo>
                  <a:lnTo>
                    <a:pt x="72" y="6"/>
                  </a:lnTo>
                  <a:lnTo>
                    <a:pt x="76" y="7"/>
                  </a:lnTo>
                  <a:lnTo>
                    <a:pt x="80" y="7"/>
                  </a:lnTo>
                  <a:lnTo>
                    <a:pt x="82" y="6"/>
                  </a:lnTo>
                  <a:lnTo>
                    <a:pt x="84" y="4"/>
                  </a:lnTo>
                  <a:lnTo>
                    <a:pt x="86" y="4"/>
                  </a:lnTo>
                  <a:lnTo>
                    <a:pt x="87" y="5"/>
                  </a:lnTo>
                  <a:lnTo>
                    <a:pt x="87" y="9"/>
                  </a:lnTo>
                  <a:lnTo>
                    <a:pt x="90" y="11"/>
                  </a:lnTo>
                  <a:lnTo>
                    <a:pt x="94" y="15"/>
                  </a:lnTo>
                  <a:lnTo>
                    <a:pt x="99" y="19"/>
                  </a:lnTo>
                  <a:lnTo>
                    <a:pt x="107" y="23"/>
                  </a:lnTo>
                  <a:lnTo>
                    <a:pt x="121" y="31"/>
                  </a:lnTo>
                  <a:lnTo>
                    <a:pt x="127" y="34"/>
                  </a:lnTo>
                  <a:lnTo>
                    <a:pt x="148" y="41"/>
                  </a:lnTo>
                  <a:lnTo>
                    <a:pt x="165" y="49"/>
                  </a:lnTo>
                  <a:lnTo>
                    <a:pt x="182" y="59"/>
                  </a:lnTo>
                  <a:lnTo>
                    <a:pt x="196" y="69"/>
                  </a:lnTo>
                  <a:lnTo>
                    <a:pt x="210" y="79"/>
                  </a:lnTo>
                  <a:lnTo>
                    <a:pt x="226" y="91"/>
                  </a:lnTo>
                  <a:lnTo>
                    <a:pt x="241" y="102"/>
                  </a:lnTo>
                  <a:lnTo>
                    <a:pt x="260" y="113"/>
                  </a:lnTo>
                  <a:lnTo>
                    <a:pt x="261" y="117"/>
                  </a:lnTo>
                  <a:lnTo>
                    <a:pt x="263" y="120"/>
                  </a:lnTo>
                  <a:lnTo>
                    <a:pt x="266" y="124"/>
                  </a:lnTo>
                  <a:lnTo>
                    <a:pt x="270" y="128"/>
                  </a:lnTo>
                  <a:lnTo>
                    <a:pt x="280" y="135"/>
                  </a:lnTo>
                  <a:lnTo>
                    <a:pt x="291" y="144"/>
                  </a:lnTo>
                  <a:lnTo>
                    <a:pt x="299" y="151"/>
                  </a:lnTo>
                  <a:lnTo>
                    <a:pt x="305" y="158"/>
                  </a:lnTo>
                  <a:lnTo>
                    <a:pt x="306" y="161"/>
                  </a:lnTo>
                  <a:lnTo>
                    <a:pt x="306" y="164"/>
                  </a:lnTo>
                  <a:lnTo>
                    <a:pt x="304" y="166"/>
                  </a:lnTo>
                  <a:lnTo>
                    <a:pt x="300" y="169"/>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82" name="Freeform 346"/>
            <p:cNvSpPr>
              <a:spLocks/>
            </p:cNvSpPr>
            <p:nvPr>
              <p:custDataLst>
                <p:tags r:id="rId57"/>
              </p:custDataLst>
            </p:nvPr>
          </p:nvSpPr>
          <p:spPr bwMode="auto">
            <a:xfrm>
              <a:off x="2524121" y="2180106"/>
              <a:ext cx="24515" cy="71504"/>
            </a:xfrm>
            <a:custGeom>
              <a:avLst/>
              <a:gdLst>
                <a:gd name="T0" fmla="*/ 5628 w 33"/>
                <a:gd name="T1" fmla="*/ 10754 h 31"/>
                <a:gd name="T2" fmla="*/ 0 w 33"/>
                <a:gd name="T3" fmla="*/ 34055 h 31"/>
                <a:gd name="T4" fmla="*/ 2165 w 33"/>
                <a:gd name="T5" fmla="*/ 37639 h 31"/>
                <a:gd name="T6" fmla="*/ 6061 w 33"/>
                <a:gd name="T7" fmla="*/ 44809 h 31"/>
                <a:gd name="T8" fmla="*/ 8226 w 33"/>
                <a:gd name="T9" fmla="*/ 48394 h 31"/>
                <a:gd name="T10" fmla="*/ 9958 w 33"/>
                <a:gd name="T11" fmla="*/ 51978 h 31"/>
                <a:gd name="T12" fmla="*/ 11689 w 33"/>
                <a:gd name="T13" fmla="*/ 53771 h 31"/>
                <a:gd name="T14" fmla="*/ 14287 w 33"/>
                <a:gd name="T15" fmla="*/ 55563 h 31"/>
                <a:gd name="T16" fmla="*/ 14287 w 33"/>
                <a:gd name="T17" fmla="*/ 0 h 31"/>
                <a:gd name="T18" fmla="*/ 8659 w 33"/>
                <a:gd name="T19" fmla="*/ 0 h 31"/>
                <a:gd name="T20" fmla="*/ 5628 w 33"/>
                <a:gd name="T21" fmla="*/ 10754 h 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3" h="31">
                  <a:moveTo>
                    <a:pt x="13" y="6"/>
                  </a:moveTo>
                  <a:lnTo>
                    <a:pt x="0" y="19"/>
                  </a:lnTo>
                  <a:lnTo>
                    <a:pt x="5" y="21"/>
                  </a:lnTo>
                  <a:lnTo>
                    <a:pt x="14" y="25"/>
                  </a:lnTo>
                  <a:lnTo>
                    <a:pt x="19" y="27"/>
                  </a:lnTo>
                  <a:lnTo>
                    <a:pt x="23" y="29"/>
                  </a:lnTo>
                  <a:lnTo>
                    <a:pt x="27" y="30"/>
                  </a:lnTo>
                  <a:lnTo>
                    <a:pt x="33" y="31"/>
                  </a:lnTo>
                  <a:lnTo>
                    <a:pt x="33" y="0"/>
                  </a:lnTo>
                  <a:lnTo>
                    <a:pt x="20" y="0"/>
                  </a:lnTo>
                  <a:lnTo>
                    <a:pt x="13" y="6"/>
                  </a:lnTo>
                </a:path>
              </a:pathLst>
            </a:custGeom>
            <a:grpFill/>
            <a:ln w="9525" cmpd="sng">
              <a:solidFill>
                <a:schemeClr val="bg1"/>
              </a:solidFill>
              <a:prstDash val="solid"/>
              <a:round/>
              <a:headEnd/>
              <a:tailEnd/>
            </a:ln>
          </p:spPr>
          <p:txBody>
            <a:bodyPr/>
            <a:lstStyle/>
            <a:p>
              <a:endParaRPr lang="en-US"/>
            </a:p>
          </p:txBody>
        </p:sp>
        <p:sp>
          <p:nvSpPr>
            <p:cNvPr id="83" name="Line 359"/>
            <p:cNvSpPr>
              <a:spLocks noChangeShapeType="1"/>
            </p:cNvSpPr>
            <p:nvPr>
              <p:custDataLst>
                <p:tags r:id="rId58"/>
              </p:custDataLst>
            </p:nvPr>
          </p:nvSpPr>
          <p:spPr bwMode="auto">
            <a:xfrm flipH="1">
              <a:off x="1192110" y="2842025"/>
              <a:ext cx="8173" cy="10216"/>
            </a:xfrm>
            <a:prstGeom prst="line">
              <a:avLst/>
            </a:prstGeom>
            <a:grpFill/>
            <a:ln w="9525">
              <a:solidFill>
                <a:schemeClr val="bg1"/>
              </a:solidFill>
              <a:round/>
              <a:headEnd/>
              <a:tailEnd/>
            </a:ln>
            <a:extLst/>
          </p:spPr>
          <p:txBody>
            <a:bodyPr/>
            <a:lstStyle/>
            <a:p>
              <a:endParaRPr lang="en-US"/>
            </a:p>
          </p:txBody>
        </p:sp>
        <p:sp>
          <p:nvSpPr>
            <p:cNvPr id="84" name="Freeform 360"/>
            <p:cNvSpPr>
              <a:spLocks/>
            </p:cNvSpPr>
            <p:nvPr>
              <p:custDataLst>
                <p:tags r:id="rId59"/>
              </p:custDataLst>
            </p:nvPr>
          </p:nvSpPr>
          <p:spPr bwMode="auto">
            <a:xfrm>
              <a:off x="1192109" y="2852241"/>
              <a:ext cx="21792" cy="75589"/>
            </a:xfrm>
            <a:custGeom>
              <a:avLst/>
              <a:gdLst>
                <a:gd name="T0" fmla="*/ 0 w 33"/>
                <a:gd name="T1" fmla="*/ 0 h 6"/>
                <a:gd name="T2" fmla="*/ 2694 w 33"/>
                <a:gd name="T3" fmla="*/ 9790 h 6"/>
                <a:gd name="T4" fmla="*/ 5773 w 33"/>
                <a:gd name="T5" fmla="*/ 29369 h 6"/>
                <a:gd name="T6" fmla="*/ 8852 w 33"/>
                <a:gd name="T7" fmla="*/ 48948 h 6"/>
                <a:gd name="T8" fmla="*/ 12700 w 33"/>
                <a:gd name="T9" fmla="*/ 5873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6">
                  <a:moveTo>
                    <a:pt x="0" y="0"/>
                  </a:moveTo>
                  <a:lnTo>
                    <a:pt x="7" y="1"/>
                  </a:lnTo>
                  <a:lnTo>
                    <a:pt x="15" y="3"/>
                  </a:lnTo>
                  <a:lnTo>
                    <a:pt x="23" y="5"/>
                  </a:lnTo>
                  <a:lnTo>
                    <a:pt x="33" y="6"/>
                  </a:lnTo>
                </a:path>
              </a:pathLst>
            </a:custGeom>
            <a:grpFill/>
            <a:ln w="9525" cmpd="sng">
              <a:solidFill>
                <a:schemeClr val="bg1"/>
              </a:solidFill>
              <a:prstDash val="solid"/>
              <a:round/>
              <a:headEnd/>
              <a:tailEnd/>
            </a:ln>
          </p:spPr>
          <p:txBody>
            <a:bodyPr/>
            <a:lstStyle/>
            <a:p>
              <a:endParaRPr lang="en-US"/>
            </a:p>
          </p:txBody>
        </p:sp>
        <p:sp>
          <p:nvSpPr>
            <p:cNvPr id="85" name="Freeform 361"/>
            <p:cNvSpPr>
              <a:spLocks/>
            </p:cNvSpPr>
            <p:nvPr>
              <p:custDataLst>
                <p:tags r:id="rId60"/>
              </p:custDataLst>
            </p:nvPr>
          </p:nvSpPr>
          <p:spPr bwMode="auto">
            <a:xfrm>
              <a:off x="1205729" y="2835895"/>
              <a:ext cx="8171" cy="73547"/>
            </a:xfrm>
            <a:custGeom>
              <a:avLst/>
              <a:gdLst>
                <a:gd name="T0" fmla="*/ 4762 w 13"/>
                <a:gd name="T1" fmla="*/ 57150 h 30"/>
                <a:gd name="T2" fmla="*/ 4762 w 13"/>
                <a:gd name="T3" fmla="*/ 0 h 30"/>
                <a:gd name="T4" fmla="*/ 0 w 13"/>
                <a:gd name="T5" fmla="*/ 0 h 30"/>
                <a:gd name="T6" fmla="*/ 0 60000 65536"/>
                <a:gd name="T7" fmla="*/ 0 60000 65536"/>
                <a:gd name="T8" fmla="*/ 0 60000 65536"/>
              </a:gdLst>
              <a:ahLst/>
              <a:cxnLst>
                <a:cxn ang="T6">
                  <a:pos x="T0" y="T1"/>
                </a:cxn>
                <a:cxn ang="T7">
                  <a:pos x="T2" y="T3"/>
                </a:cxn>
                <a:cxn ang="T8">
                  <a:pos x="T4" y="T5"/>
                </a:cxn>
              </a:cxnLst>
              <a:rect l="0" t="0" r="r" b="b"/>
              <a:pathLst>
                <a:path w="13" h="30">
                  <a:moveTo>
                    <a:pt x="13" y="30"/>
                  </a:moveTo>
                  <a:lnTo>
                    <a:pt x="13" y="0"/>
                  </a:lnTo>
                  <a:lnTo>
                    <a:pt x="0" y="0"/>
                  </a:lnTo>
                </a:path>
              </a:pathLst>
            </a:custGeom>
            <a:grpFill/>
            <a:ln w="9525" cmpd="sng">
              <a:solidFill>
                <a:schemeClr val="bg1"/>
              </a:solidFill>
              <a:prstDash val="solid"/>
              <a:round/>
              <a:headEnd/>
              <a:tailEnd/>
            </a:ln>
          </p:spPr>
          <p:txBody>
            <a:bodyPr/>
            <a:lstStyle/>
            <a:p>
              <a:endParaRPr lang="en-US"/>
            </a:p>
          </p:txBody>
        </p:sp>
        <p:grpSp>
          <p:nvGrpSpPr>
            <p:cNvPr id="86" name="Group 362"/>
            <p:cNvGrpSpPr>
              <a:grpSpLocks/>
            </p:cNvGrpSpPr>
            <p:nvPr>
              <p:custDataLst>
                <p:tags r:id="rId61"/>
              </p:custDataLst>
            </p:nvPr>
          </p:nvGrpSpPr>
          <p:grpSpPr bwMode="auto">
            <a:xfrm>
              <a:off x="1192110" y="2752135"/>
              <a:ext cx="716399" cy="259457"/>
              <a:chOff x="912" y="2626"/>
              <a:chExt cx="311" cy="127"/>
            </a:xfrm>
            <a:grpFill/>
          </p:grpSpPr>
          <p:sp>
            <p:nvSpPr>
              <p:cNvPr id="94" name="Freeform 363"/>
              <p:cNvSpPr>
                <a:spLocks/>
              </p:cNvSpPr>
              <p:nvPr/>
            </p:nvSpPr>
            <p:spPr bwMode="auto">
              <a:xfrm>
                <a:off x="1110" y="2626"/>
                <a:ext cx="113" cy="127"/>
              </a:xfrm>
              <a:custGeom>
                <a:avLst/>
                <a:gdLst>
                  <a:gd name="T0" fmla="*/ 100 w 352"/>
                  <a:gd name="T1" fmla="*/ 26 h 387"/>
                  <a:gd name="T2" fmla="*/ 92 w 352"/>
                  <a:gd name="T3" fmla="*/ 26 h 387"/>
                  <a:gd name="T4" fmla="*/ 85 w 352"/>
                  <a:gd name="T5" fmla="*/ 26 h 387"/>
                  <a:gd name="T6" fmla="*/ 80 w 352"/>
                  <a:gd name="T7" fmla="*/ 24 h 387"/>
                  <a:gd name="T8" fmla="*/ 71 w 352"/>
                  <a:gd name="T9" fmla="*/ 19 h 387"/>
                  <a:gd name="T10" fmla="*/ 54 w 352"/>
                  <a:gd name="T11" fmla="*/ 7 h 387"/>
                  <a:gd name="T12" fmla="*/ 44 w 352"/>
                  <a:gd name="T13" fmla="*/ 2 h 387"/>
                  <a:gd name="T14" fmla="*/ 41 w 352"/>
                  <a:gd name="T15" fmla="*/ 6 h 387"/>
                  <a:gd name="T16" fmla="*/ 38 w 352"/>
                  <a:gd name="T17" fmla="*/ 10 h 387"/>
                  <a:gd name="T18" fmla="*/ 34 w 352"/>
                  <a:gd name="T19" fmla="*/ 11 h 387"/>
                  <a:gd name="T20" fmla="*/ 28 w 352"/>
                  <a:gd name="T21" fmla="*/ 18 h 387"/>
                  <a:gd name="T22" fmla="*/ 17 w 352"/>
                  <a:gd name="T23" fmla="*/ 32 h 387"/>
                  <a:gd name="T24" fmla="*/ 10 w 352"/>
                  <a:gd name="T25" fmla="*/ 43 h 387"/>
                  <a:gd name="T26" fmla="*/ 5 w 352"/>
                  <a:gd name="T27" fmla="*/ 51 h 387"/>
                  <a:gd name="T28" fmla="*/ 2 w 352"/>
                  <a:gd name="T29" fmla="*/ 58 h 387"/>
                  <a:gd name="T30" fmla="*/ 0 w 352"/>
                  <a:gd name="T31" fmla="*/ 65 h 387"/>
                  <a:gd name="T32" fmla="*/ 0 w 352"/>
                  <a:gd name="T33" fmla="*/ 70 h 387"/>
                  <a:gd name="T34" fmla="*/ 1 w 352"/>
                  <a:gd name="T35" fmla="*/ 73 h 387"/>
                  <a:gd name="T36" fmla="*/ 3 w 352"/>
                  <a:gd name="T37" fmla="*/ 76 h 387"/>
                  <a:gd name="T38" fmla="*/ 8 w 352"/>
                  <a:gd name="T39" fmla="*/ 79 h 387"/>
                  <a:gd name="T40" fmla="*/ 13 w 352"/>
                  <a:gd name="T41" fmla="*/ 80 h 387"/>
                  <a:gd name="T42" fmla="*/ 17 w 352"/>
                  <a:gd name="T43" fmla="*/ 80 h 387"/>
                  <a:gd name="T44" fmla="*/ 20 w 352"/>
                  <a:gd name="T45" fmla="*/ 79 h 387"/>
                  <a:gd name="T46" fmla="*/ 23 w 352"/>
                  <a:gd name="T47" fmla="*/ 77 h 387"/>
                  <a:gd name="T48" fmla="*/ 25 w 352"/>
                  <a:gd name="T49" fmla="*/ 77 h 387"/>
                  <a:gd name="T50" fmla="*/ 26 w 352"/>
                  <a:gd name="T51" fmla="*/ 78 h 387"/>
                  <a:gd name="T52" fmla="*/ 26 w 352"/>
                  <a:gd name="T53" fmla="*/ 84 h 387"/>
                  <a:gd name="T54" fmla="*/ 24 w 352"/>
                  <a:gd name="T55" fmla="*/ 92 h 387"/>
                  <a:gd name="T56" fmla="*/ 23 w 352"/>
                  <a:gd name="T57" fmla="*/ 95 h 387"/>
                  <a:gd name="T58" fmla="*/ 23 w 352"/>
                  <a:gd name="T59" fmla="*/ 101 h 387"/>
                  <a:gd name="T60" fmla="*/ 26 w 352"/>
                  <a:gd name="T61" fmla="*/ 109 h 387"/>
                  <a:gd name="T62" fmla="*/ 29 w 352"/>
                  <a:gd name="T63" fmla="*/ 115 h 387"/>
                  <a:gd name="T64" fmla="*/ 39 w 352"/>
                  <a:gd name="T65" fmla="*/ 122 h 387"/>
                  <a:gd name="T66" fmla="*/ 46 w 352"/>
                  <a:gd name="T67" fmla="*/ 126 h 387"/>
                  <a:gd name="T68" fmla="*/ 49 w 352"/>
                  <a:gd name="T69" fmla="*/ 127 h 387"/>
                  <a:gd name="T70" fmla="*/ 52 w 352"/>
                  <a:gd name="T71" fmla="*/ 124 h 387"/>
                  <a:gd name="T72" fmla="*/ 56 w 352"/>
                  <a:gd name="T73" fmla="*/ 119 h 387"/>
                  <a:gd name="T74" fmla="*/ 57 w 352"/>
                  <a:gd name="T75" fmla="*/ 115 h 387"/>
                  <a:gd name="T76" fmla="*/ 58 w 352"/>
                  <a:gd name="T77" fmla="*/ 111 h 387"/>
                  <a:gd name="T78" fmla="*/ 59 w 352"/>
                  <a:gd name="T79" fmla="*/ 106 h 387"/>
                  <a:gd name="T80" fmla="*/ 63 w 352"/>
                  <a:gd name="T81" fmla="*/ 100 h 387"/>
                  <a:gd name="T82" fmla="*/ 69 w 352"/>
                  <a:gd name="T83" fmla="*/ 92 h 387"/>
                  <a:gd name="T84" fmla="*/ 76 w 352"/>
                  <a:gd name="T85" fmla="*/ 86 h 387"/>
                  <a:gd name="T86" fmla="*/ 85 w 352"/>
                  <a:gd name="T87" fmla="*/ 82 h 387"/>
                  <a:gd name="T88" fmla="*/ 96 w 352"/>
                  <a:gd name="T89" fmla="*/ 75 h 387"/>
                  <a:gd name="T90" fmla="*/ 104 w 352"/>
                  <a:gd name="T91" fmla="*/ 70 h 387"/>
                  <a:gd name="T92" fmla="*/ 109 w 352"/>
                  <a:gd name="T93" fmla="*/ 65 h 387"/>
                  <a:gd name="T94" fmla="*/ 111 w 352"/>
                  <a:gd name="T95" fmla="*/ 61 h 387"/>
                  <a:gd name="T96" fmla="*/ 113 w 352"/>
                  <a:gd name="T97" fmla="*/ 55 h 387"/>
                  <a:gd name="T98" fmla="*/ 113 w 352"/>
                  <a:gd name="T99" fmla="*/ 49 h 387"/>
                  <a:gd name="T100" fmla="*/ 110 w 352"/>
                  <a:gd name="T101" fmla="*/ 41 h 387"/>
                  <a:gd name="T102" fmla="*/ 106 w 352"/>
                  <a:gd name="T103" fmla="*/ 30 h 3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52" h="387">
                    <a:moveTo>
                      <a:pt x="325" y="79"/>
                    </a:moveTo>
                    <a:lnTo>
                      <a:pt x="312" y="79"/>
                    </a:lnTo>
                    <a:lnTo>
                      <a:pt x="299" y="79"/>
                    </a:lnTo>
                    <a:lnTo>
                      <a:pt x="286" y="79"/>
                    </a:lnTo>
                    <a:lnTo>
                      <a:pt x="273" y="79"/>
                    </a:lnTo>
                    <a:lnTo>
                      <a:pt x="265" y="79"/>
                    </a:lnTo>
                    <a:lnTo>
                      <a:pt x="256" y="77"/>
                    </a:lnTo>
                    <a:lnTo>
                      <a:pt x="249" y="74"/>
                    </a:lnTo>
                    <a:lnTo>
                      <a:pt x="240" y="70"/>
                    </a:lnTo>
                    <a:lnTo>
                      <a:pt x="222" y="59"/>
                    </a:lnTo>
                    <a:lnTo>
                      <a:pt x="204" y="46"/>
                    </a:lnTo>
                    <a:lnTo>
                      <a:pt x="168" y="20"/>
                    </a:lnTo>
                    <a:lnTo>
                      <a:pt x="140" y="0"/>
                    </a:lnTo>
                    <a:lnTo>
                      <a:pt x="137" y="6"/>
                    </a:lnTo>
                    <a:lnTo>
                      <a:pt x="133" y="13"/>
                    </a:lnTo>
                    <a:lnTo>
                      <a:pt x="129" y="19"/>
                    </a:lnTo>
                    <a:lnTo>
                      <a:pt x="125" y="25"/>
                    </a:lnTo>
                    <a:lnTo>
                      <a:pt x="119" y="29"/>
                    </a:lnTo>
                    <a:lnTo>
                      <a:pt x="114" y="33"/>
                    </a:lnTo>
                    <a:lnTo>
                      <a:pt x="107" y="35"/>
                    </a:lnTo>
                    <a:lnTo>
                      <a:pt x="100" y="36"/>
                    </a:lnTo>
                    <a:lnTo>
                      <a:pt x="86" y="56"/>
                    </a:lnTo>
                    <a:lnTo>
                      <a:pt x="71" y="76"/>
                    </a:lnTo>
                    <a:lnTo>
                      <a:pt x="53" y="97"/>
                    </a:lnTo>
                    <a:lnTo>
                      <a:pt x="38" y="120"/>
                    </a:lnTo>
                    <a:lnTo>
                      <a:pt x="30" y="131"/>
                    </a:lnTo>
                    <a:lnTo>
                      <a:pt x="22" y="143"/>
                    </a:lnTo>
                    <a:lnTo>
                      <a:pt x="17" y="154"/>
                    </a:lnTo>
                    <a:lnTo>
                      <a:pt x="11" y="165"/>
                    </a:lnTo>
                    <a:lnTo>
                      <a:pt x="7" y="177"/>
                    </a:lnTo>
                    <a:lnTo>
                      <a:pt x="3" y="187"/>
                    </a:lnTo>
                    <a:lnTo>
                      <a:pt x="0" y="198"/>
                    </a:lnTo>
                    <a:lnTo>
                      <a:pt x="0" y="208"/>
                    </a:lnTo>
                    <a:lnTo>
                      <a:pt x="0" y="213"/>
                    </a:lnTo>
                    <a:lnTo>
                      <a:pt x="2" y="217"/>
                    </a:lnTo>
                    <a:lnTo>
                      <a:pt x="3" y="222"/>
                    </a:lnTo>
                    <a:lnTo>
                      <a:pt x="5" y="225"/>
                    </a:lnTo>
                    <a:lnTo>
                      <a:pt x="9" y="231"/>
                    </a:lnTo>
                    <a:lnTo>
                      <a:pt x="16" y="237"/>
                    </a:lnTo>
                    <a:lnTo>
                      <a:pt x="24" y="241"/>
                    </a:lnTo>
                    <a:lnTo>
                      <a:pt x="31" y="243"/>
                    </a:lnTo>
                    <a:lnTo>
                      <a:pt x="39" y="245"/>
                    </a:lnTo>
                    <a:lnTo>
                      <a:pt x="47" y="246"/>
                    </a:lnTo>
                    <a:lnTo>
                      <a:pt x="52" y="245"/>
                    </a:lnTo>
                    <a:lnTo>
                      <a:pt x="58" y="243"/>
                    </a:lnTo>
                    <a:lnTo>
                      <a:pt x="63" y="241"/>
                    </a:lnTo>
                    <a:lnTo>
                      <a:pt x="69" y="238"/>
                    </a:lnTo>
                    <a:lnTo>
                      <a:pt x="73" y="236"/>
                    </a:lnTo>
                    <a:lnTo>
                      <a:pt x="76" y="235"/>
                    </a:lnTo>
                    <a:lnTo>
                      <a:pt x="78" y="236"/>
                    </a:lnTo>
                    <a:lnTo>
                      <a:pt x="80" y="236"/>
                    </a:lnTo>
                    <a:lnTo>
                      <a:pt x="80" y="238"/>
                    </a:lnTo>
                    <a:lnTo>
                      <a:pt x="80" y="240"/>
                    </a:lnTo>
                    <a:lnTo>
                      <a:pt x="80" y="257"/>
                    </a:lnTo>
                    <a:lnTo>
                      <a:pt x="78" y="271"/>
                    </a:lnTo>
                    <a:lnTo>
                      <a:pt x="76" y="279"/>
                    </a:lnTo>
                    <a:lnTo>
                      <a:pt x="74" y="285"/>
                    </a:lnTo>
                    <a:lnTo>
                      <a:pt x="71" y="290"/>
                    </a:lnTo>
                    <a:lnTo>
                      <a:pt x="66" y="295"/>
                    </a:lnTo>
                    <a:lnTo>
                      <a:pt x="73" y="307"/>
                    </a:lnTo>
                    <a:lnTo>
                      <a:pt x="80" y="319"/>
                    </a:lnTo>
                    <a:lnTo>
                      <a:pt x="80" y="331"/>
                    </a:lnTo>
                    <a:lnTo>
                      <a:pt x="80" y="344"/>
                    </a:lnTo>
                    <a:lnTo>
                      <a:pt x="89" y="351"/>
                    </a:lnTo>
                    <a:lnTo>
                      <a:pt x="110" y="366"/>
                    </a:lnTo>
                    <a:lnTo>
                      <a:pt x="122" y="373"/>
                    </a:lnTo>
                    <a:lnTo>
                      <a:pt x="133" y="380"/>
                    </a:lnTo>
                    <a:lnTo>
                      <a:pt x="142" y="385"/>
                    </a:lnTo>
                    <a:lnTo>
                      <a:pt x="147" y="387"/>
                    </a:lnTo>
                    <a:lnTo>
                      <a:pt x="152" y="386"/>
                    </a:lnTo>
                    <a:lnTo>
                      <a:pt x="158" y="382"/>
                    </a:lnTo>
                    <a:lnTo>
                      <a:pt x="163" y="377"/>
                    </a:lnTo>
                    <a:lnTo>
                      <a:pt x="168" y="370"/>
                    </a:lnTo>
                    <a:lnTo>
                      <a:pt x="173" y="363"/>
                    </a:lnTo>
                    <a:lnTo>
                      <a:pt x="176" y="356"/>
                    </a:lnTo>
                    <a:lnTo>
                      <a:pt x="178" y="350"/>
                    </a:lnTo>
                    <a:lnTo>
                      <a:pt x="179" y="344"/>
                    </a:lnTo>
                    <a:lnTo>
                      <a:pt x="181" y="338"/>
                    </a:lnTo>
                    <a:lnTo>
                      <a:pt x="182" y="330"/>
                    </a:lnTo>
                    <a:lnTo>
                      <a:pt x="184" y="323"/>
                    </a:lnTo>
                    <a:lnTo>
                      <a:pt x="187" y="317"/>
                    </a:lnTo>
                    <a:lnTo>
                      <a:pt x="195" y="304"/>
                    </a:lnTo>
                    <a:lnTo>
                      <a:pt x="206" y="292"/>
                    </a:lnTo>
                    <a:lnTo>
                      <a:pt x="216" y="281"/>
                    </a:lnTo>
                    <a:lnTo>
                      <a:pt x="228" y="271"/>
                    </a:lnTo>
                    <a:lnTo>
                      <a:pt x="238" y="263"/>
                    </a:lnTo>
                    <a:lnTo>
                      <a:pt x="246" y="258"/>
                    </a:lnTo>
                    <a:lnTo>
                      <a:pt x="264" y="249"/>
                    </a:lnTo>
                    <a:lnTo>
                      <a:pt x="283" y="239"/>
                    </a:lnTo>
                    <a:lnTo>
                      <a:pt x="300" y="229"/>
                    </a:lnTo>
                    <a:lnTo>
                      <a:pt x="317" y="217"/>
                    </a:lnTo>
                    <a:lnTo>
                      <a:pt x="324" y="212"/>
                    </a:lnTo>
                    <a:lnTo>
                      <a:pt x="331" y="205"/>
                    </a:lnTo>
                    <a:lnTo>
                      <a:pt x="338" y="199"/>
                    </a:lnTo>
                    <a:lnTo>
                      <a:pt x="342" y="192"/>
                    </a:lnTo>
                    <a:lnTo>
                      <a:pt x="346" y="185"/>
                    </a:lnTo>
                    <a:lnTo>
                      <a:pt x="350" y="177"/>
                    </a:lnTo>
                    <a:lnTo>
                      <a:pt x="352" y="169"/>
                    </a:lnTo>
                    <a:lnTo>
                      <a:pt x="352" y="159"/>
                    </a:lnTo>
                    <a:lnTo>
                      <a:pt x="351" y="149"/>
                    </a:lnTo>
                    <a:lnTo>
                      <a:pt x="349" y="137"/>
                    </a:lnTo>
                    <a:lnTo>
                      <a:pt x="344" y="125"/>
                    </a:lnTo>
                    <a:lnTo>
                      <a:pt x="339" y="113"/>
                    </a:lnTo>
                    <a:lnTo>
                      <a:pt x="330" y="91"/>
                    </a:lnTo>
                    <a:lnTo>
                      <a:pt x="325" y="79"/>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5" name="Freeform 364"/>
              <p:cNvSpPr>
                <a:spLocks/>
              </p:cNvSpPr>
              <p:nvPr/>
            </p:nvSpPr>
            <p:spPr bwMode="auto">
              <a:xfrm>
                <a:off x="923" y="2662"/>
                <a:ext cx="17" cy="26"/>
              </a:xfrm>
              <a:custGeom>
                <a:avLst/>
                <a:gdLst>
                  <a:gd name="T0" fmla="*/ 5 w 52"/>
                  <a:gd name="T1" fmla="*/ 0 h 78"/>
                  <a:gd name="T2" fmla="*/ 7 w 52"/>
                  <a:gd name="T3" fmla="*/ 0 h 78"/>
                  <a:gd name="T4" fmla="*/ 8 w 52"/>
                  <a:gd name="T5" fmla="*/ 1 h 78"/>
                  <a:gd name="T6" fmla="*/ 10 w 52"/>
                  <a:gd name="T7" fmla="*/ 2 h 78"/>
                  <a:gd name="T8" fmla="*/ 12 w 52"/>
                  <a:gd name="T9" fmla="*/ 3 h 78"/>
                  <a:gd name="T10" fmla="*/ 13 w 52"/>
                  <a:gd name="T11" fmla="*/ 4 h 78"/>
                  <a:gd name="T12" fmla="*/ 15 w 52"/>
                  <a:gd name="T13" fmla="*/ 6 h 78"/>
                  <a:gd name="T14" fmla="*/ 15 w 52"/>
                  <a:gd name="T15" fmla="*/ 7 h 78"/>
                  <a:gd name="T16" fmla="*/ 16 w 52"/>
                  <a:gd name="T17" fmla="*/ 8 h 78"/>
                  <a:gd name="T18" fmla="*/ 17 w 52"/>
                  <a:gd name="T19" fmla="*/ 11 h 78"/>
                  <a:gd name="T20" fmla="*/ 17 w 52"/>
                  <a:gd name="T21" fmla="*/ 14 h 78"/>
                  <a:gd name="T22" fmla="*/ 17 w 52"/>
                  <a:gd name="T23" fmla="*/ 15 h 78"/>
                  <a:gd name="T24" fmla="*/ 16 w 52"/>
                  <a:gd name="T25" fmla="*/ 17 h 78"/>
                  <a:gd name="T26" fmla="*/ 15 w 52"/>
                  <a:gd name="T27" fmla="*/ 18 h 78"/>
                  <a:gd name="T28" fmla="*/ 14 w 52"/>
                  <a:gd name="T29" fmla="*/ 20 h 78"/>
                  <a:gd name="T30" fmla="*/ 13 w 52"/>
                  <a:gd name="T31" fmla="*/ 22 h 78"/>
                  <a:gd name="T32" fmla="*/ 13 w 52"/>
                  <a:gd name="T33" fmla="*/ 24 h 78"/>
                  <a:gd name="T34" fmla="*/ 9 w 52"/>
                  <a:gd name="T35" fmla="*/ 25 h 78"/>
                  <a:gd name="T36" fmla="*/ 5 w 52"/>
                  <a:gd name="T37" fmla="*/ 26 h 78"/>
                  <a:gd name="T38" fmla="*/ 4 w 52"/>
                  <a:gd name="T39" fmla="*/ 26 h 78"/>
                  <a:gd name="T40" fmla="*/ 2 w 52"/>
                  <a:gd name="T41" fmla="*/ 26 h 78"/>
                  <a:gd name="T42" fmla="*/ 1 w 52"/>
                  <a:gd name="T43" fmla="*/ 26 h 78"/>
                  <a:gd name="T44" fmla="*/ 1 w 52"/>
                  <a:gd name="T45" fmla="*/ 26 h 78"/>
                  <a:gd name="T46" fmla="*/ 1 w 52"/>
                  <a:gd name="T47" fmla="*/ 25 h 78"/>
                  <a:gd name="T48" fmla="*/ 0 w 52"/>
                  <a:gd name="T49" fmla="*/ 24 h 78"/>
                  <a:gd name="T50" fmla="*/ 0 w 52"/>
                  <a:gd name="T51" fmla="*/ 23 h 78"/>
                  <a:gd name="T52" fmla="*/ 0 w 52"/>
                  <a:gd name="T53" fmla="*/ 21 h 78"/>
                  <a:gd name="T54" fmla="*/ 1 w 52"/>
                  <a:gd name="T55" fmla="*/ 20 h 78"/>
                  <a:gd name="T56" fmla="*/ 2 w 52"/>
                  <a:gd name="T57" fmla="*/ 19 h 78"/>
                  <a:gd name="T58" fmla="*/ 6 w 52"/>
                  <a:gd name="T59" fmla="*/ 16 h 78"/>
                  <a:gd name="T60" fmla="*/ 9 w 52"/>
                  <a:gd name="T61" fmla="*/ 14 h 78"/>
                  <a:gd name="T62" fmla="*/ 8 w 52"/>
                  <a:gd name="T63" fmla="*/ 11 h 78"/>
                  <a:gd name="T64" fmla="*/ 7 w 52"/>
                  <a:gd name="T65" fmla="*/ 7 h 78"/>
                  <a:gd name="T66" fmla="*/ 6 w 52"/>
                  <a:gd name="T67" fmla="*/ 3 h 78"/>
                  <a:gd name="T68" fmla="*/ 5 w 52"/>
                  <a:gd name="T69" fmla="*/ 0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52" h="78">
                    <a:moveTo>
                      <a:pt x="14" y="0"/>
                    </a:moveTo>
                    <a:lnTo>
                      <a:pt x="20" y="0"/>
                    </a:lnTo>
                    <a:lnTo>
                      <a:pt x="25" y="2"/>
                    </a:lnTo>
                    <a:lnTo>
                      <a:pt x="30" y="6"/>
                    </a:lnTo>
                    <a:lnTo>
                      <a:pt x="36" y="9"/>
                    </a:lnTo>
                    <a:lnTo>
                      <a:pt x="40" y="13"/>
                    </a:lnTo>
                    <a:lnTo>
                      <a:pt x="45" y="17"/>
                    </a:lnTo>
                    <a:lnTo>
                      <a:pt x="47" y="21"/>
                    </a:lnTo>
                    <a:lnTo>
                      <a:pt x="48" y="24"/>
                    </a:lnTo>
                    <a:lnTo>
                      <a:pt x="51" y="34"/>
                    </a:lnTo>
                    <a:lnTo>
                      <a:pt x="52" y="41"/>
                    </a:lnTo>
                    <a:lnTo>
                      <a:pt x="51" y="46"/>
                    </a:lnTo>
                    <a:lnTo>
                      <a:pt x="49" y="50"/>
                    </a:lnTo>
                    <a:lnTo>
                      <a:pt x="47" y="54"/>
                    </a:lnTo>
                    <a:lnTo>
                      <a:pt x="44" y="60"/>
                    </a:lnTo>
                    <a:lnTo>
                      <a:pt x="41" y="65"/>
                    </a:lnTo>
                    <a:lnTo>
                      <a:pt x="41" y="73"/>
                    </a:lnTo>
                    <a:lnTo>
                      <a:pt x="29" y="75"/>
                    </a:lnTo>
                    <a:lnTo>
                      <a:pt x="16" y="78"/>
                    </a:lnTo>
                    <a:lnTo>
                      <a:pt x="11" y="78"/>
                    </a:lnTo>
                    <a:lnTo>
                      <a:pt x="5" y="78"/>
                    </a:lnTo>
                    <a:lnTo>
                      <a:pt x="4" y="78"/>
                    </a:lnTo>
                    <a:lnTo>
                      <a:pt x="2" y="77"/>
                    </a:lnTo>
                    <a:lnTo>
                      <a:pt x="2" y="75"/>
                    </a:lnTo>
                    <a:lnTo>
                      <a:pt x="1" y="73"/>
                    </a:lnTo>
                    <a:lnTo>
                      <a:pt x="0" y="69"/>
                    </a:lnTo>
                    <a:lnTo>
                      <a:pt x="1" y="64"/>
                    </a:lnTo>
                    <a:lnTo>
                      <a:pt x="3" y="60"/>
                    </a:lnTo>
                    <a:lnTo>
                      <a:pt x="7" y="56"/>
                    </a:lnTo>
                    <a:lnTo>
                      <a:pt x="17" y="47"/>
                    </a:lnTo>
                    <a:lnTo>
                      <a:pt x="28" y="42"/>
                    </a:lnTo>
                    <a:lnTo>
                      <a:pt x="24" y="32"/>
                    </a:lnTo>
                    <a:lnTo>
                      <a:pt x="21" y="21"/>
                    </a:lnTo>
                    <a:lnTo>
                      <a:pt x="18" y="10"/>
                    </a:lnTo>
                    <a:lnTo>
                      <a:pt x="14"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6" name="Freeform 365"/>
              <p:cNvSpPr>
                <a:spLocks/>
              </p:cNvSpPr>
              <p:nvPr/>
            </p:nvSpPr>
            <p:spPr bwMode="auto">
              <a:xfrm>
                <a:off x="912" y="2666"/>
                <a:ext cx="9" cy="10"/>
              </a:xfrm>
              <a:custGeom>
                <a:avLst/>
                <a:gdLst>
                  <a:gd name="T0" fmla="*/ 4 w 33"/>
                  <a:gd name="T1" fmla="*/ 2 h 30"/>
                  <a:gd name="T2" fmla="*/ 0 w 33"/>
                  <a:gd name="T3" fmla="*/ 8 h 30"/>
                  <a:gd name="T4" fmla="*/ 2 w 33"/>
                  <a:gd name="T5" fmla="*/ 8 h 30"/>
                  <a:gd name="T6" fmla="*/ 4 w 33"/>
                  <a:gd name="T7" fmla="*/ 9 h 30"/>
                  <a:gd name="T8" fmla="*/ 6 w 33"/>
                  <a:gd name="T9" fmla="*/ 10 h 30"/>
                  <a:gd name="T10" fmla="*/ 9 w 33"/>
                  <a:gd name="T11" fmla="*/ 10 h 30"/>
                  <a:gd name="T12" fmla="*/ 9 w 33"/>
                  <a:gd name="T13" fmla="*/ 0 h 30"/>
                  <a:gd name="T14" fmla="*/ 5 w 33"/>
                  <a:gd name="T15" fmla="*/ 0 h 30"/>
                  <a:gd name="T16" fmla="*/ 4 w 33"/>
                  <a:gd name="T17" fmla="*/ 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3" h="30">
                    <a:moveTo>
                      <a:pt x="13" y="6"/>
                    </a:moveTo>
                    <a:lnTo>
                      <a:pt x="0" y="24"/>
                    </a:lnTo>
                    <a:lnTo>
                      <a:pt x="7" y="25"/>
                    </a:lnTo>
                    <a:lnTo>
                      <a:pt x="15" y="27"/>
                    </a:lnTo>
                    <a:lnTo>
                      <a:pt x="23" y="29"/>
                    </a:lnTo>
                    <a:lnTo>
                      <a:pt x="33" y="30"/>
                    </a:lnTo>
                    <a:lnTo>
                      <a:pt x="33" y="0"/>
                    </a:lnTo>
                    <a:lnTo>
                      <a:pt x="20" y="0"/>
                    </a:lnTo>
                    <a:lnTo>
                      <a:pt x="13" y="6"/>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87" name="Group 438"/>
            <p:cNvGrpSpPr>
              <a:grpSpLocks/>
            </p:cNvGrpSpPr>
            <p:nvPr>
              <p:custDataLst>
                <p:tags r:id="rId62"/>
              </p:custDataLst>
            </p:nvPr>
          </p:nvGrpSpPr>
          <p:grpSpPr bwMode="auto">
            <a:xfrm>
              <a:off x="2259897" y="3716412"/>
              <a:ext cx="659195" cy="1327924"/>
              <a:chOff x="1589" y="3126"/>
              <a:chExt cx="290" cy="657"/>
            </a:xfrm>
            <a:grpFill/>
          </p:grpSpPr>
          <p:sp>
            <p:nvSpPr>
              <p:cNvPr id="91" name="Freeform 439"/>
              <p:cNvSpPr>
                <a:spLocks/>
              </p:cNvSpPr>
              <p:nvPr/>
            </p:nvSpPr>
            <p:spPr bwMode="auto">
              <a:xfrm>
                <a:off x="1748" y="3531"/>
                <a:ext cx="15" cy="17"/>
              </a:xfrm>
              <a:custGeom>
                <a:avLst/>
                <a:gdLst>
                  <a:gd name="T0" fmla="*/ 15 w 46"/>
                  <a:gd name="T1" fmla="*/ 4 h 51"/>
                  <a:gd name="T2" fmla="*/ 6 w 46"/>
                  <a:gd name="T3" fmla="*/ 0 h 51"/>
                  <a:gd name="T4" fmla="*/ 4 w 46"/>
                  <a:gd name="T5" fmla="*/ 2 h 51"/>
                  <a:gd name="T6" fmla="*/ 2 w 46"/>
                  <a:gd name="T7" fmla="*/ 3 h 51"/>
                  <a:gd name="T8" fmla="*/ 1 w 46"/>
                  <a:gd name="T9" fmla="*/ 4 h 51"/>
                  <a:gd name="T10" fmla="*/ 1 w 46"/>
                  <a:gd name="T11" fmla="*/ 5 h 51"/>
                  <a:gd name="T12" fmla="*/ 0 w 46"/>
                  <a:gd name="T13" fmla="*/ 5 h 51"/>
                  <a:gd name="T14" fmla="*/ 0 w 46"/>
                  <a:gd name="T15" fmla="*/ 6 h 51"/>
                  <a:gd name="T16" fmla="*/ 0 w 46"/>
                  <a:gd name="T17" fmla="*/ 8 h 51"/>
                  <a:gd name="T18" fmla="*/ 1 w 46"/>
                  <a:gd name="T19" fmla="*/ 10 h 51"/>
                  <a:gd name="T20" fmla="*/ 1 w 46"/>
                  <a:gd name="T21" fmla="*/ 12 h 51"/>
                  <a:gd name="T22" fmla="*/ 2 w 46"/>
                  <a:gd name="T23" fmla="*/ 14 h 51"/>
                  <a:gd name="T24" fmla="*/ 3 w 46"/>
                  <a:gd name="T25" fmla="*/ 15 h 51"/>
                  <a:gd name="T26" fmla="*/ 4 w 46"/>
                  <a:gd name="T27" fmla="*/ 16 h 51"/>
                  <a:gd name="T28" fmla="*/ 5 w 46"/>
                  <a:gd name="T29" fmla="*/ 17 h 51"/>
                  <a:gd name="T30" fmla="*/ 5 w 46"/>
                  <a:gd name="T31" fmla="*/ 17 h 51"/>
                  <a:gd name="T32" fmla="*/ 6 w 46"/>
                  <a:gd name="T33" fmla="*/ 17 h 51"/>
                  <a:gd name="T34" fmla="*/ 6 w 46"/>
                  <a:gd name="T35" fmla="*/ 17 h 51"/>
                  <a:gd name="T36" fmla="*/ 11 w 46"/>
                  <a:gd name="T37" fmla="*/ 17 h 51"/>
                  <a:gd name="T38" fmla="*/ 15 w 46"/>
                  <a:gd name="T39" fmla="*/ 17 h 51"/>
                  <a:gd name="T40" fmla="*/ 15 w 46"/>
                  <a:gd name="T41" fmla="*/ 12 h 51"/>
                  <a:gd name="T42" fmla="*/ 15 w 46"/>
                  <a:gd name="T43" fmla="*/ 9 h 51"/>
                  <a:gd name="T44" fmla="*/ 15 w 46"/>
                  <a:gd name="T45" fmla="*/ 6 h 51"/>
                  <a:gd name="T46" fmla="*/ 15 w 46"/>
                  <a:gd name="T47" fmla="*/ 4 h 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6" h="51">
                    <a:moveTo>
                      <a:pt x="46" y="12"/>
                    </a:moveTo>
                    <a:lnTo>
                      <a:pt x="19" y="0"/>
                    </a:lnTo>
                    <a:lnTo>
                      <a:pt x="13" y="5"/>
                    </a:lnTo>
                    <a:lnTo>
                      <a:pt x="7" y="9"/>
                    </a:lnTo>
                    <a:lnTo>
                      <a:pt x="4" y="12"/>
                    </a:lnTo>
                    <a:lnTo>
                      <a:pt x="2" y="14"/>
                    </a:lnTo>
                    <a:lnTo>
                      <a:pt x="0" y="16"/>
                    </a:lnTo>
                    <a:lnTo>
                      <a:pt x="0" y="19"/>
                    </a:lnTo>
                    <a:lnTo>
                      <a:pt x="0" y="24"/>
                    </a:lnTo>
                    <a:lnTo>
                      <a:pt x="2" y="29"/>
                    </a:lnTo>
                    <a:lnTo>
                      <a:pt x="4" y="36"/>
                    </a:lnTo>
                    <a:lnTo>
                      <a:pt x="7" y="41"/>
                    </a:lnTo>
                    <a:lnTo>
                      <a:pt x="10" y="46"/>
                    </a:lnTo>
                    <a:lnTo>
                      <a:pt x="13" y="49"/>
                    </a:lnTo>
                    <a:lnTo>
                      <a:pt x="15" y="50"/>
                    </a:lnTo>
                    <a:lnTo>
                      <a:pt x="16" y="51"/>
                    </a:lnTo>
                    <a:lnTo>
                      <a:pt x="18" y="51"/>
                    </a:lnTo>
                    <a:lnTo>
                      <a:pt x="19" y="50"/>
                    </a:lnTo>
                    <a:lnTo>
                      <a:pt x="35" y="50"/>
                    </a:lnTo>
                    <a:lnTo>
                      <a:pt x="46" y="50"/>
                    </a:lnTo>
                    <a:lnTo>
                      <a:pt x="46" y="37"/>
                    </a:lnTo>
                    <a:lnTo>
                      <a:pt x="46" y="26"/>
                    </a:lnTo>
                    <a:lnTo>
                      <a:pt x="46" y="18"/>
                    </a:lnTo>
                    <a:lnTo>
                      <a:pt x="46" y="12"/>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Freeform 440"/>
              <p:cNvSpPr>
                <a:spLocks/>
              </p:cNvSpPr>
              <p:nvPr/>
            </p:nvSpPr>
            <p:spPr bwMode="auto">
              <a:xfrm>
                <a:off x="1759" y="3730"/>
                <a:ext cx="63" cy="53"/>
              </a:xfrm>
              <a:custGeom>
                <a:avLst/>
                <a:gdLst>
                  <a:gd name="T0" fmla="*/ 0 w 192"/>
                  <a:gd name="T1" fmla="*/ 0 h 158"/>
                  <a:gd name="T2" fmla="*/ 0 w 192"/>
                  <a:gd name="T3" fmla="*/ 5 h 158"/>
                  <a:gd name="T4" fmla="*/ 1 w 192"/>
                  <a:gd name="T5" fmla="*/ 9 h 158"/>
                  <a:gd name="T6" fmla="*/ 1 w 192"/>
                  <a:gd name="T7" fmla="*/ 13 h 158"/>
                  <a:gd name="T8" fmla="*/ 2 w 192"/>
                  <a:gd name="T9" fmla="*/ 17 h 158"/>
                  <a:gd name="T10" fmla="*/ 4 w 192"/>
                  <a:gd name="T11" fmla="*/ 20 h 158"/>
                  <a:gd name="T12" fmla="*/ 5 w 192"/>
                  <a:gd name="T13" fmla="*/ 24 h 158"/>
                  <a:gd name="T14" fmla="*/ 7 w 192"/>
                  <a:gd name="T15" fmla="*/ 27 h 158"/>
                  <a:gd name="T16" fmla="*/ 8 w 192"/>
                  <a:gd name="T17" fmla="*/ 30 h 158"/>
                  <a:gd name="T18" fmla="*/ 15 w 192"/>
                  <a:gd name="T19" fmla="*/ 41 h 158"/>
                  <a:gd name="T20" fmla="*/ 22 w 192"/>
                  <a:gd name="T21" fmla="*/ 50 h 158"/>
                  <a:gd name="T22" fmla="*/ 24 w 192"/>
                  <a:gd name="T23" fmla="*/ 51 h 158"/>
                  <a:gd name="T24" fmla="*/ 26 w 192"/>
                  <a:gd name="T25" fmla="*/ 51 h 158"/>
                  <a:gd name="T26" fmla="*/ 28 w 192"/>
                  <a:gd name="T27" fmla="*/ 52 h 158"/>
                  <a:gd name="T28" fmla="*/ 30 w 192"/>
                  <a:gd name="T29" fmla="*/ 52 h 158"/>
                  <a:gd name="T30" fmla="*/ 34 w 192"/>
                  <a:gd name="T31" fmla="*/ 53 h 158"/>
                  <a:gd name="T32" fmla="*/ 39 w 192"/>
                  <a:gd name="T33" fmla="*/ 53 h 158"/>
                  <a:gd name="T34" fmla="*/ 50 w 192"/>
                  <a:gd name="T35" fmla="*/ 52 h 158"/>
                  <a:gd name="T36" fmla="*/ 63 w 192"/>
                  <a:gd name="T37" fmla="*/ 52 h 158"/>
                  <a:gd name="T38" fmla="*/ 60 w 192"/>
                  <a:gd name="T39" fmla="*/ 51 h 158"/>
                  <a:gd name="T40" fmla="*/ 58 w 192"/>
                  <a:gd name="T41" fmla="*/ 51 h 158"/>
                  <a:gd name="T42" fmla="*/ 55 w 192"/>
                  <a:gd name="T43" fmla="*/ 51 h 158"/>
                  <a:gd name="T44" fmla="*/ 53 w 192"/>
                  <a:gd name="T45" fmla="*/ 50 h 158"/>
                  <a:gd name="T46" fmla="*/ 48 w 192"/>
                  <a:gd name="T47" fmla="*/ 48 h 158"/>
                  <a:gd name="T48" fmla="*/ 42 w 192"/>
                  <a:gd name="T49" fmla="*/ 46 h 158"/>
                  <a:gd name="T50" fmla="*/ 38 w 192"/>
                  <a:gd name="T51" fmla="*/ 44 h 158"/>
                  <a:gd name="T52" fmla="*/ 33 w 192"/>
                  <a:gd name="T53" fmla="*/ 40 h 158"/>
                  <a:gd name="T54" fmla="*/ 29 w 192"/>
                  <a:gd name="T55" fmla="*/ 37 h 158"/>
                  <a:gd name="T56" fmla="*/ 25 w 192"/>
                  <a:gd name="T57" fmla="*/ 33 h 158"/>
                  <a:gd name="T58" fmla="*/ 21 w 192"/>
                  <a:gd name="T59" fmla="*/ 29 h 158"/>
                  <a:gd name="T60" fmla="*/ 17 w 192"/>
                  <a:gd name="T61" fmla="*/ 25 h 158"/>
                  <a:gd name="T62" fmla="*/ 14 w 192"/>
                  <a:gd name="T63" fmla="*/ 21 h 158"/>
                  <a:gd name="T64" fmla="*/ 11 w 192"/>
                  <a:gd name="T65" fmla="*/ 17 h 158"/>
                  <a:gd name="T66" fmla="*/ 9 w 192"/>
                  <a:gd name="T67" fmla="*/ 13 h 158"/>
                  <a:gd name="T68" fmla="*/ 7 w 192"/>
                  <a:gd name="T69" fmla="*/ 9 h 158"/>
                  <a:gd name="T70" fmla="*/ 5 w 192"/>
                  <a:gd name="T71" fmla="*/ 5 h 158"/>
                  <a:gd name="T72" fmla="*/ 4 w 192"/>
                  <a:gd name="T73" fmla="*/ 2 h 158"/>
                  <a:gd name="T74" fmla="*/ 0 w 192"/>
                  <a:gd name="T75" fmla="*/ 0 h 1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58">
                    <a:moveTo>
                      <a:pt x="0" y="0"/>
                    </a:moveTo>
                    <a:lnTo>
                      <a:pt x="0" y="14"/>
                    </a:lnTo>
                    <a:lnTo>
                      <a:pt x="2" y="26"/>
                    </a:lnTo>
                    <a:lnTo>
                      <a:pt x="4" y="38"/>
                    </a:lnTo>
                    <a:lnTo>
                      <a:pt x="7" y="50"/>
                    </a:lnTo>
                    <a:lnTo>
                      <a:pt x="11" y="61"/>
                    </a:lnTo>
                    <a:lnTo>
                      <a:pt x="15" y="71"/>
                    </a:lnTo>
                    <a:lnTo>
                      <a:pt x="21" y="81"/>
                    </a:lnTo>
                    <a:lnTo>
                      <a:pt x="25" y="90"/>
                    </a:lnTo>
                    <a:lnTo>
                      <a:pt x="47" y="122"/>
                    </a:lnTo>
                    <a:lnTo>
                      <a:pt x="66" y="148"/>
                    </a:lnTo>
                    <a:lnTo>
                      <a:pt x="72" y="151"/>
                    </a:lnTo>
                    <a:lnTo>
                      <a:pt x="79" y="153"/>
                    </a:lnTo>
                    <a:lnTo>
                      <a:pt x="85" y="155"/>
                    </a:lnTo>
                    <a:lnTo>
                      <a:pt x="92" y="156"/>
                    </a:lnTo>
                    <a:lnTo>
                      <a:pt x="105" y="158"/>
                    </a:lnTo>
                    <a:lnTo>
                      <a:pt x="119" y="158"/>
                    </a:lnTo>
                    <a:lnTo>
                      <a:pt x="152" y="155"/>
                    </a:lnTo>
                    <a:lnTo>
                      <a:pt x="192" y="154"/>
                    </a:lnTo>
                    <a:lnTo>
                      <a:pt x="184" y="153"/>
                    </a:lnTo>
                    <a:lnTo>
                      <a:pt x="176" y="152"/>
                    </a:lnTo>
                    <a:lnTo>
                      <a:pt x="168" y="151"/>
                    </a:lnTo>
                    <a:lnTo>
                      <a:pt x="160" y="149"/>
                    </a:lnTo>
                    <a:lnTo>
                      <a:pt x="145" y="144"/>
                    </a:lnTo>
                    <a:lnTo>
                      <a:pt x="129" y="138"/>
                    </a:lnTo>
                    <a:lnTo>
                      <a:pt x="115" y="130"/>
                    </a:lnTo>
                    <a:lnTo>
                      <a:pt x="101" y="120"/>
                    </a:lnTo>
                    <a:lnTo>
                      <a:pt x="87" y="110"/>
                    </a:lnTo>
                    <a:lnTo>
                      <a:pt x="75" y="98"/>
                    </a:lnTo>
                    <a:lnTo>
                      <a:pt x="63" y="87"/>
                    </a:lnTo>
                    <a:lnTo>
                      <a:pt x="52" y="75"/>
                    </a:lnTo>
                    <a:lnTo>
                      <a:pt x="42" y="63"/>
                    </a:lnTo>
                    <a:lnTo>
                      <a:pt x="35" y="50"/>
                    </a:lnTo>
                    <a:lnTo>
                      <a:pt x="27" y="38"/>
                    </a:lnTo>
                    <a:lnTo>
                      <a:pt x="21" y="26"/>
                    </a:lnTo>
                    <a:lnTo>
                      <a:pt x="16" y="16"/>
                    </a:lnTo>
                    <a:lnTo>
                      <a:pt x="13" y="6"/>
                    </a:lnTo>
                    <a:lnTo>
                      <a:pt x="0" y="0"/>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Freeform 441"/>
              <p:cNvSpPr>
                <a:spLocks/>
              </p:cNvSpPr>
              <p:nvPr/>
            </p:nvSpPr>
            <p:spPr bwMode="auto">
              <a:xfrm>
                <a:off x="1589" y="3126"/>
                <a:ext cx="290" cy="606"/>
              </a:xfrm>
              <a:custGeom>
                <a:avLst/>
                <a:gdLst>
                  <a:gd name="T0" fmla="*/ 253 w 884"/>
                  <a:gd name="T1" fmla="*/ 138 h 1818"/>
                  <a:gd name="T2" fmla="*/ 286 w 884"/>
                  <a:gd name="T3" fmla="*/ 114 h 1818"/>
                  <a:gd name="T4" fmla="*/ 290 w 884"/>
                  <a:gd name="T5" fmla="*/ 77 h 1818"/>
                  <a:gd name="T6" fmla="*/ 276 w 884"/>
                  <a:gd name="T7" fmla="*/ 64 h 1818"/>
                  <a:gd name="T8" fmla="*/ 276 w 884"/>
                  <a:gd name="T9" fmla="*/ 87 h 1818"/>
                  <a:gd name="T10" fmla="*/ 254 w 884"/>
                  <a:gd name="T11" fmla="*/ 109 h 1818"/>
                  <a:gd name="T12" fmla="*/ 219 w 884"/>
                  <a:gd name="T13" fmla="*/ 110 h 1818"/>
                  <a:gd name="T14" fmla="*/ 205 w 884"/>
                  <a:gd name="T15" fmla="*/ 97 h 1818"/>
                  <a:gd name="T16" fmla="*/ 216 w 884"/>
                  <a:gd name="T17" fmla="*/ 72 h 1818"/>
                  <a:gd name="T18" fmla="*/ 178 w 884"/>
                  <a:gd name="T19" fmla="*/ 49 h 1818"/>
                  <a:gd name="T20" fmla="*/ 139 w 884"/>
                  <a:gd name="T21" fmla="*/ 29 h 1818"/>
                  <a:gd name="T22" fmla="*/ 122 w 884"/>
                  <a:gd name="T23" fmla="*/ 3 h 1818"/>
                  <a:gd name="T24" fmla="*/ 94 w 884"/>
                  <a:gd name="T25" fmla="*/ 7 h 1818"/>
                  <a:gd name="T26" fmla="*/ 77 w 884"/>
                  <a:gd name="T27" fmla="*/ 8 h 1818"/>
                  <a:gd name="T28" fmla="*/ 56 w 884"/>
                  <a:gd name="T29" fmla="*/ 3 h 1818"/>
                  <a:gd name="T30" fmla="*/ 32 w 884"/>
                  <a:gd name="T31" fmla="*/ 18 h 1818"/>
                  <a:gd name="T32" fmla="*/ 22 w 884"/>
                  <a:gd name="T33" fmla="*/ 39 h 1818"/>
                  <a:gd name="T34" fmla="*/ 9 w 884"/>
                  <a:gd name="T35" fmla="*/ 60 h 1818"/>
                  <a:gd name="T36" fmla="*/ 18 w 884"/>
                  <a:gd name="T37" fmla="*/ 84 h 1818"/>
                  <a:gd name="T38" fmla="*/ 17 w 884"/>
                  <a:gd name="T39" fmla="*/ 106 h 1818"/>
                  <a:gd name="T40" fmla="*/ 0 w 884"/>
                  <a:gd name="T41" fmla="*/ 144 h 1818"/>
                  <a:gd name="T42" fmla="*/ 4 w 884"/>
                  <a:gd name="T43" fmla="*/ 203 h 1818"/>
                  <a:gd name="T44" fmla="*/ 25 w 884"/>
                  <a:gd name="T45" fmla="*/ 232 h 1818"/>
                  <a:gd name="T46" fmla="*/ 20 w 884"/>
                  <a:gd name="T47" fmla="*/ 251 h 1818"/>
                  <a:gd name="T48" fmla="*/ 20 w 884"/>
                  <a:gd name="T49" fmla="*/ 269 h 1818"/>
                  <a:gd name="T50" fmla="*/ 27 w 884"/>
                  <a:gd name="T51" fmla="*/ 283 h 1818"/>
                  <a:gd name="T52" fmla="*/ 17 w 884"/>
                  <a:gd name="T53" fmla="*/ 300 h 1818"/>
                  <a:gd name="T54" fmla="*/ 27 w 884"/>
                  <a:gd name="T55" fmla="*/ 328 h 1818"/>
                  <a:gd name="T56" fmla="*/ 27 w 884"/>
                  <a:gd name="T57" fmla="*/ 352 h 1818"/>
                  <a:gd name="T58" fmla="*/ 26 w 884"/>
                  <a:gd name="T59" fmla="*/ 384 h 1818"/>
                  <a:gd name="T60" fmla="*/ 45 w 884"/>
                  <a:gd name="T61" fmla="*/ 422 h 1818"/>
                  <a:gd name="T62" fmla="*/ 65 w 884"/>
                  <a:gd name="T63" fmla="*/ 465 h 1818"/>
                  <a:gd name="T64" fmla="*/ 71 w 884"/>
                  <a:gd name="T65" fmla="*/ 488 h 1818"/>
                  <a:gd name="T66" fmla="*/ 75 w 884"/>
                  <a:gd name="T67" fmla="*/ 509 h 1818"/>
                  <a:gd name="T68" fmla="*/ 70 w 884"/>
                  <a:gd name="T69" fmla="*/ 530 h 1818"/>
                  <a:gd name="T70" fmla="*/ 66 w 884"/>
                  <a:gd name="T71" fmla="*/ 548 h 1818"/>
                  <a:gd name="T72" fmla="*/ 75 w 884"/>
                  <a:gd name="T73" fmla="*/ 573 h 1818"/>
                  <a:gd name="T74" fmla="*/ 102 w 884"/>
                  <a:gd name="T75" fmla="*/ 591 h 1818"/>
                  <a:gd name="T76" fmla="*/ 129 w 884"/>
                  <a:gd name="T77" fmla="*/ 599 h 1818"/>
                  <a:gd name="T78" fmla="*/ 148 w 884"/>
                  <a:gd name="T79" fmla="*/ 595 h 1818"/>
                  <a:gd name="T80" fmla="*/ 149 w 884"/>
                  <a:gd name="T81" fmla="*/ 568 h 1818"/>
                  <a:gd name="T82" fmla="*/ 154 w 884"/>
                  <a:gd name="T83" fmla="*/ 537 h 1818"/>
                  <a:gd name="T84" fmla="*/ 162 w 884"/>
                  <a:gd name="T85" fmla="*/ 503 h 1818"/>
                  <a:gd name="T86" fmla="*/ 138 w 884"/>
                  <a:gd name="T87" fmla="*/ 495 h 1818"/>
                  <a:gd name="T88" fmla="*/ 132 w 884"/>
                  <a:gd name="T89" fmla="*/ 477 h 1818"/>
                  <a:gd name="T90" fmla="*/ 149 w 884"/>
                  <a:gd name="T91" fmla="*/ 465 h 1818"/>
                  <a:gd name="T92" fmla="*/ 159 w 884"/>
                  <a:gd name="T93" fmla="*/ 444 h 1818"/>
                  <a:gd name="T94" fmla="*/ 149 w 884"/>
                  <a:gd name="T95" fmla="*/ 408 h 1818"/>
                  <a:gd name="T96" fmla="*/ 139 w 884"/>
                  <a:gd name="T97" fmla="*/ 380 h 1818"/>
                  <a:gd name="T98" fmla="*/ 170 w 884"/>
                  <a:gd name="T99" fmla="*/ 389 h 1818"/>
                  <a:gd name="T100" fmla="*/ 186 w 884"/>
                  <a:gd name="T101" fmla="*/ 384 h 1818"/>
                  <a:gd name="T102" fmla="*/ 183 w 884"/>
                  <a:gd name="T103" fmla="*/ 359 h 1818"/>
                  <a:gd name="T104" fmla="*/ 185 w 884"/>
                  <a:gd name="T105" fmla="*/ 343 h 1818"/>
                  <a:gd name="T106" fmla="*/ 222 w 884"/>
                  <a:gd name="T107" fmla="*/ 341 h 1818"/>
                  <a:gd name="T108" fmla="*/ 261 w 884"/>
                  <a:gd name="T109" fmla="*/ 324 h 1818"/>
                  <a:gd name="T110" fmla="*/ 268 w 884"/>
                  <a:gd name="T111" fmla="*/ 294 h 1818"/>
                  <a:gd name="T112" fmla="*/ 256 w 884"/>
                  <a:gd name="T113" fmla="*/ 284 h 1818"/>
                  <a:gd name="T114" fmla="*/ 249 w 884"/>
                  <a:gd name="T115" fmla="*/ 270 h 1818"/>
                  <a:gd name="T116" fmla="*/ 227 w 884"/>
                  <a:gd name="T117" fmla="*/ 251 h 1818"/>
                  <a:gd name="T118" fmla="*/ 230 w 884"/>
                  <a:gd name="T119" fmla="*/ 177 h 181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4" h="1818">
                    <a:moveTo>
                      <a:pt x="725" y="493"/>
                    </a:moveTo>
                    <a:lnTo>
                      <a:pt x="726" y="484"/>
                    </a:lnTo>
                    <a:lnTo>
                      <a:pt x="729" y="474"/>
                    </a:lnTo>
                    <a:lnTo>
                      <a:pt x="735" y="462"/>
                    </a:lnTo>
                    <a:lnTo>
                      <a:pt x="742" y="450"/>
                    </a:lnTo>
                    <a:lnTo>
                      <a:pt x="750" y="438"/>
                    </a:lnTo>
                    <a:lnTo>
                      <a:pt x="761" y="427"/>
                    </a:lnTo>
                    <a:lnTo>
                      <a:pt x="772" y="415"/>
                    </a:lnTo>
                    <a:lnTo>
                      <a:pt x="784" y="402"/>
                    </a:lnTo>
                    <a:lnTo>
                      <a:pt x="798" y="391"/>
                    </a:lnTo>
                    <a:lnTo>
                      <a:pt x="811" y="381"/>
                    </a:lnTo>
                    <a:lnTo>
                      <a:pt x="824" y="371"/>
                    </a:lnTo>
                    <a:lnTo>
                      <a:pt x="837" y="362"/>
                    </a:lnTo>
                    <a:lnTo>
                      <a:pt x="849" y="353"/>
                    </a:lnTo>
                    <a:lnTo>
                      <a:pt x="862" y="347"/>
                    </a:lnTo>
                    <a:lnTo>
                      <a:pt x="873" y="342"/>
                    </a:lnTo>
                    <a:lnTo>
                      <a:pt x="884" y="339"/>
                    </a:lnTo>
                    <a:lnTo>
                      <a:pt x="884" y="329"/>
                    </a:lnTo>
                    <a:lnTo>
                      <a:pt x="884" y="310"/>
                    </a:lnTo>
                    <a:lnTo>
                      <a:pt x="884" y="289"/>
                    </a:lnTo>
                    <a:lnTo>
                      <a:pt x="884" y="272"/>
                    </a:lnTo>
                    <a:lnTo>
                      <a:pt x="884" y="259"/>
                    </a:lnTo>
                    <a:lnTo>
                      <a:pt x="884" y="247"/>
                    </a:lnTo>
                    <a:lnTo>
                      <a:pt x="884" y="232"/>
                    </a:lnTo>
                    <a:lnTo>
                      <a:pt x="884" y="216"/>
                    </a:lnTo>
                    <a:lnTo>
                      <a:pt x="874" y="216"/>
                    </a:lnTo>
                    <a:lnTo>
                      <a:pt x="867" y="214"/>
                    </a:lnTo>
                    <a:lnTo>
                      <a:pt x="859" y="211"/>
                    </a:lnTo>
                    <a:lnTo>
                      <a:pt x="854" y="208"/>
                    </a:lnTo>
                    <a:lnTo>
                      <a:pt x="848" y="203"/>
                    </a:lnTo>
                    <a:lnTo>
                      <a:pt x="844" y="198"/>
                    </a:lnTo>
                    <a:lnTo>
                      <a:pt x="840" y="192"/>
                    </a:lnTo>
                    <a:lnTo>
                      <a:pt x="837" y="185"/>
                    </a:lnTo>
                    <a:lnTo>
                      <a:pt x="837" y="222"/>
                    </a:lnTo>
                    <a:lnTo>
                      <a:pt x="840" y="227"/>
                    </a:lnTo>
                    <a:lnTo>
                      <a:pt x="843" y="231"/>
                    </a:lnTo>
                    <a:lnTo>
                      <a:pt x="844" y="236"/>
                    </a:lnTo>
                    <a:lnTo>
                      <a:pt x="845" y="241"/>
                    </a:lnTo>
                    <a:lnTo>
                      <a:pt x="844" y="252"/>
                    </a:lnTo>
                    <a:lnTo>
                      <a:pt x="841" y="262"/>
                    </a:lnTo>
                    <a:lnTo>
                      <a:pt x="837" y="271"/>
                    </a:lnTo>
                    <a:lnTo>
                      <a:pt x="832" y="281"/>
                    </a:lnTo>
                    <a:lnTo>
                      <a:pt x="824" y="290"/>
                    </a:lnTo>
                    <a:lnTo>
                      <a:pt x="815" y="299"/>
                    </a:lnTo>
                    <a:lnTo>
                      <a:pt x="805" y="308"/>
                    </a:lnTo>
                    <a:lnTo>
                      <a:pt x="795" y="316"/>
                    </a:lnTo>
                    <a:lnTo>
                      <a:pt x="785" y="322"/>
                    </a:lnTo>
                    <a:lnTo>
                      <a:pt x="774" y="328"/>
                    </a:lnTo>
                    <a:lnTo>
                      <a:pt x="765" y="333"/>
                    </a:lnTo>
                    <a:lnTo>
                      <a:pt x="755" y="336"/>
                    </a:lnTo>
                    <a:lnTo>
                      <a:pt x="746" y="338"/>
                    </a:lnTo>
                    <a:lnTo>
                      <a:pt x="738" y="339"/>
                    </a:lnTo>
                    <a:lnTo>
                      <a:pt x="722" y="339"/>
                    </a:lnTo>
                    <a:lnTo>
                      <a:pt x="703" y="338"/>
                    </a:lnTo>
                    <a:lnTo>
                      <a:pt x="684" y="335"/>
                    </a:lnTo>
                    <a:lnTo>
                      <a:pt x="667" y="331"/>
                    </a:lnTo>
                    <a:lnTo>
                      <a:pt x="658" y="328"/>
                    </a:lnTo>
                    <a:lnTo>
                      <a:pt x="650" y="325"/>
                    </a:lnTo>
                    <a:lnTo>
                      <a:pt x="643" y="321"/>
                    </a:lnTo>
                    <a:lnTo>
                      <a:pt x="637" y="316"/>
                    </a:lnTo>
                    <a:lnTo>
                      <a:pt x="632" y="311"/>
                    </a:lnTo>
                    <a:lnTo>
                      <a:pt x="628" y="305"/>
                    </a:lnTo>
                    <a:lnTo>
                      <a:pt x="625" y="297"/>
                    </a:lnTo>
                    <a:lnTo>
                      <a:pt x="625" y="290"/>
                    </a:lnTo>
                    <a:lnTo>
                      <a:pt x="625" y="283"/>
                    </a:lnTo>
                    <a:lnTo>
                      <a:pt x="626" y="277"/>
                    </a:lnTo>
                    <a:lnTo>
                      <a:pt x="628" y="270"/>
                    </a:lnTo>
                    <a:lnTo>
                      <a:pt x="631" y="264"/>
                    </a:lnTo>
                    <a:lnTo>
                      <a:pt x="636" y="252"/>
                    </a:lnTo>
                    <a:lnTo>
                      <a:pt x="643" y="240"/>
                    </a:lnTo>
                    <a:lnTo>
                      <a:pt x="650" y="228"/>
                    </a:lnTo>
                    <a:lnTo>
                      <a:pt x="658" y="215"/>
                    </a:lnTo>
                    <a:lnTo>
                      <a:pt x="666" y="201"/>
                    </a:lnTo>
                    <a:lnTo>
                      <a:pt x="671" y="185"/>
                    </a:lnTo>
                    <a:lnTo>
                      <a:pt x="654" y="178"/>
                    </a:lnTo>
                    <a:lnTo>
                      <a:pt x="637" y="172"/>
                    </a:lnTo>
                    <a:lnTo>
                      <a:pt x="621" y="166"/>
                    </a:lnTo>
                    <a:lnTo>
                      <a:pt x="605" y="162"/>
                    </a:lnTo>
                    <a:lnTo>
                      <a:pt x="574" y="155"/>
                    </a:lnTo>
                    <a:lnTo>
                      <a:pt x="544" y="148"/>
                    </a:lnTo>
                    <a:lnTo>
                      <a:pt x="529" y="144"/>
                    </a:lnTo>
                    <a:lnTo>
                      <a:pt x="514" y="139"/>
                    </a:lnTo>
                    <a:lnTo>
                      <a:pt x="499" y="133"/>
                    </a:lnTo>
                    <a:lnTo>
                      <a:pt x="485" y="127"/>
                    </a:lnTo>
                    <a:lnTo>
                      <a:pt x="470" y="119"/>
                    </a:lnTo>
                    <a:lnTo>
                      <a:pt x="455" y="110"/>
                    </a:lnTo>
                    <a:lnTo>
                      <a:pt x="441" y="100"/>
                    </a:lnTo>
                    <a:lnTo>
                      <a:pt x="425" y="87"/>
                    </a:lnTo>
                    <a:lnTo>
                      <a:pt x="417" y="76"/>
                    </a:lnTo>
                    <a:lnTo>
                      <a:pt x="410" y="66"/>
                    </a:lnTo>
                    <a:lnTo>
                      <a:pt x="403" y="55"/>
                    </a:lnTo>
                    <a:lnTo>
                      <a:pt x="398" y="44"/>
                    </a:lnTo>
                    <a:lnTo>
                      <a:pt x="390" y="32"/>
                    </a:lnTo>
                    <a:lnTo>
                      <a:pt x="383" y="20"/>
                    </a:lnTo>
                    <a:lnTo>
                      <a:pt x="378" y="15"/>
                    </a:lnTo>
                    <a:lnTo>
                      <a:pt x="373" y="10"/>
                    </a:lnTo>
                    <a:lnTo>
                      <a:pt x="366" y="5"/>
                    </a:lnTo>
                    <a:lnTo>
                      <a:pt x="359" y="0"/>
                    </a:lnTo>
                    <a:lnTo>
                      <a:pt x="332" y="6"/>
                    </a:lnTo>
                    <a:lnTo>
                      <a:pt x="308" y="11"/>
                    </a:lnTo>
                    <a:lnTo>
                      <a:pt x="302" y="13"/>
                    </a:lnTo>
                    <a:lnTo>
                      <a:pt x="297" y="15"/>
                    </a:lnTo>
                    <a:lnTo>
                      <a:pt x="291" y="19"/>
                    </a:lnTo>
                    <a:lnTo>
                      <a:pt x="286" y="22"/>
                    </a:lnTo>
                    <a:lnTo>
                      <a:pt x="281" y="28"/>
                    </a:lnTo>
                    <a:lnTo>
                      <a:pt x="276" y="34"/>
                    </a:lnTo>
                    <a:lnTo>
                      <a:pt x="272" y="41"/>
                    </a:lnTo>
                    <a:lnTo>
                      <a:pt x="266" y="50"/>
                    </a:lnTo>
                    <a:lnTo>
                      <a:pt x="257" y="44"/>
                    </a:lnTo>
                    <a:lnTo>
                      <a:pt x="249" y="38"/>
                    </a:lnTo>
                    <a:lnTo>
                      <a:pt x="242" y="31"/>
                    </a:lnTo>
                    <a:lnTo>
                      <a:pt x="234" y="24"/>
                    </a:lnTo>
                    <a:lnTo>
                      <a:pt x="225" y="17"/>
                    </a:lnTo>
                    <a:lnTo>
                      <a:pt x="215" y="11"/>
                    </a:lnTo>
                    <a:lnTo>
                      <a:pt x="209" y="9"/>
                    </a:lnTo>
                    <a:lnTo>
                      <a:pt x="202" y="8"/>
                    </a:lnTo>
                    <a:lnTo>
                      <a:pt x="195" y="7"/>
                    </a:lnTo>
                    <a:lnTo>
                      <a:pt x="186" y="6"/>
                    </a:lnTo>
                    <a:lnTo>
                      <a:pt x="178" y="7"/>
                    </a:lnTo>
                    <a:lnTo>
                      <a:pt x="171" y="8"/>
                    </a:lnTo>
                    <a:lnTo>
                      <a:pt x="163" y="11"/>
                    </a:lnTo>
                    <a:lnTo>
                      <a:pt x="156" y="14"/>
                    </a:lnTo>
                    <a:lnTo>
                      <a:pt x="143" y="22"/>
                    </a:lnTo>
                    <a:lnTo>
                      <a:pt x="132" y="32"/>
                    </a:lnTo>
                    <a:lnTo>
                      <a:pt x="120" y="41"/>
                    </a:lnTo>
                    <a:lnTo>
                      <a:pt x="110" y="48"/>
                    </a:lnTo>
                    <a:lnTo>
                      <a:pt x="105" y="51"/>
                    </a:lnTo>
                    <a:lnTo>
                      <a:pt x="98" y="54"/>
                    </a:lnTo>
                    <a:lnTo>
                      <a:pt x="93" y="55"/>
                    </a:lnTo>
                    <a:lnTo>
                      <a:pt x="87" y="56"/>
                    </a:lnTo>
                    <a:lnTo>
                      <a:pt x="86" y="69"/>
                    </a:lnTo>
                    <a:lnTo>
                      <a:pt x="84" y="81"/>
                    </a:lnTo>
                    <a:lnTo>
                      <a:pt x="82" y="91"/>
                    </a:lnTo>
                    <a:lnTo>
                      <a:pt x="77" y="100"/>
                    </a:lnTo>
                    <a:lnTo>
                      <a:pt x="73" y="109"/>
                    </a:lnTo>
                    <a:lnTo>
                      <a:pt x="67" y="116"/>
                    </a:lnTo>
                    <a:lnTo>
                      <a:pt x="62" y="123"/>
                    </a:lnTo>
                    <a:lnTo>
                      <a:pt x="56" y="129"/>
                    </a:lnTo>
                    <a:lnTo>
                      <a:pt x="45" y="141"/>
                    </a:lnTo>
                    <a:lnTo>
                      <a:pt x="37" y="152"/>
                    </a:lnTo>
                    <a:lnTo>
                      <a:pt x="32" y="158"/>
                    </a:lnTo>
                    <a:lnTo>
                      <a:pt x="30" y="164"/>
                    </a:lnTo>
                    <a:lnTo>
                      <a:pt x="28" y="171"/>
                    </a:lnTo>
                    <a:lnTo>
                      <a:pt x="27" y="179"/>
                    </a:lnTo>
                    <a:lnTo>
                      <a:pt x="28" y="186"/>
                    </a:lnTo>
                    <a:lnTo>
                      <a:pt x="28" y="194"/>
                    </a:lnTo>
                    <a:lnTo>
                      <a:pt x="30" y="201"/>
                    </a:lnTo>
                    <a:lnTo>
                      <a:pt x="32" y="207"/>
                    </a:lnTo>
                    <a:lnTo>
                      <a:pt x="38" y="218"/>
                    </a:lnTo>
                    <a:lnTo>
                      <a:pt x="43" y="228"/>
                    </a:lnTo>
                    <a:lnTo>
                      <a:pt x="50" y="239"/>
                    </a:lnTo>
                    <a:lnTo>
                      <a:pt x="55" y="251"/>
                    </a:lnTo>
                    <a:lnTo>
                      <a:pt x="57" y="257"/>
                    </a:lnTo>
                    <a:lnTo>
                      <a:pt x="59" y="263"/>
                    </a:lnTo>
                    <a:lnTo>
                      <a:pt x="60" y="270"/>
                    </a:lnTo>
                    <a:lnTo>
                      <a:pt x="60" y="278"/>
                    </a:lnTo>
                    <a:lnTo>
                      <a:pt x="60" y="289"/>
                    </a:lnTo>
                    <a:lnTo>
                      <a:pt x="57" y="299"/>
                    </a:lnTo>
                    <a:lnTo>
                      <a:pt x="54" y="310"/>
                    </a:lnTo>
                    <a:lnTo>
                      <a:pt x="51" y="319"/>
                    </a:lnTo>
                    <a:lnTo>
                      <a:pt x="41" y="337"/>
                    </a:lnTo>
                    <a:lnTo>
                      <a:pt x="30" y="354"/>
                    </a:lnTo>
                    <a:lnTo>
                      <a:pt x="19" y="372"/>
                    </a:lnTo>
                    <a:lnTo>
                      <a:pt x="9" y="390"/>
                    </a:lnTo>
                    <a:lnTo>
                      <a:pt x="6" y="400"/>
                    </a:lnTo>
                    <a:lnTo>
                      <a:pt x="3" y="410"/>
                    </a:lnTo>
                    <a:lnTo>
                      <a:pt x="2" y="421"/>
                    </a:lnTo>
                    <a:lnTo>
                      <a:pt x="0" y="432"/>
                    </a:lnTo>
                    <a:lnTo>
                      <a:pt x="0" y="471"/>
                    </a:lnTo>
                    <a:lnTo>
                      <a:pt x="0" y="501"/>
                    </a:lnTo>
                    <a:lnTo>
                      <a:pt x="0" y="529"/>
                    </a:lnTo>
                    <a:lnTo>
                      <a:pt x="0" y="561"/>
                    </a:lnTo>
                    <a:lnTo>
                      <a:pt x="2" y="574"/>
                    </a:lnTo>
                    <a:lnTo>
                      <a:pt x="4" y="587"/>
                    </a:lnTo>
                    <a:lnTo>
                      <a:pt x="8" y="598"/>
                    </a:lnTo>
                    <a:lnTo>
                      <a:pt x="12" y="609"/>
                    </a:lnTo>
                    <a:lnTo>
                      <a:pt x="19" y="618"/>
                    </a:lnTo>
                    <a:lnTo>
                      <a:pt x="26" y="627"/>
                    </a:lnTo>
                    <a:lnTo>
                      <a:pt x="33" y="637"/>
                    </a:lnTo>
                    <a:lnTo>
                      <a:pt x="40" y="645"/>
                    </a:lnTo>
                    <a:lnTo>
                      <a:pt x="55" y="662"/>
                    </a:lnTo>
                    <a:lnTo>
                      <a:pt x="67" y="678"/>
                    </a:lnTo>
                    <a:lnTo>
                      <a:pt x="73" y="686"/>
                    </a:lnTo>
                    <a:lnTo>
                      <a:pt x="76" y="696"/>
                    </a:lnTo>
                    <a:lnTo>
                      <a:pt x="79" y="705"/>
                    </a:lnTo>
                    <a:lnTo>
                      <a:pt x="81" y="715"/>
                    </a:lnTo>
                    <a:lnTo>
                      <a:pt x="79" y="722"/>
                    </a:lnTo>
                    <a:lnTo>
                      <a:pt x="78" y="728"/>
                    </a:lnTo>
                    <a:lnTo>
                      <a:pt x="75" y="733"/>
                    </a:lnTo>
                    <a:lnTo>
                      <a:pt x="73" y="738"/>
                    </a:lnTo>
                    <a:lnTo>
                      <a:pt x="66" y="747"/>
                    </a:lnTo>
                    <a:lnTo>
                      <a:pt x="60" y="753"/>
                    </a:lnTo>
                    <a:lnTo>
                      <a:pt x="71" y="753"/>
                    </a:lnTo>
                    <a:lnTo>
                      <a:pt x="81" y="753"/>
                    </a:lnTo>
                    <a:lnTo>
                      <a:pt x="79" y="760"/>
                    </a:lnTo>
                    <a:lnTo>
                      <a:pt x="77" y="768"/>
                    </a:lnTo>
                    <a:lnTo>
                      <a:pt x="74" y="776"/>
                    </a:lnTo>
                    <a:lnTo>
                      <a:pt x="71" y="784"/>
                    </a:lnTo>
                    <a:lnTo>
                      <a:pt x="63" y="799"/>
                    </a:lnTo>
                    <a:lnTo>
                      <a:pt x="60" y="808"/>
                    </a:lnTo>
                    <a:lnTo>
                      <a:pt x="61" y="813"/>
                    </a:lnTo>
                    <a:lnTo>
                      <a:pt x="63" y="817"/>
                    </a:lnTo>
                    <a:lnTo>
                      <a:pt x="66" y="822"/>
                    </a:lnTo>
                    <a:lnTo>
                      <a:pt x="71" y="827"/>
                    </a:lnTo>
                    <a:lnTo>
                      <a:pt x="74" y="832"/>
                    </a:lnTo>
                    <a:lnTo>
                      <a:pt x="77" y="838"/>
                    </a:lnTo>
                    <a:lnTo>
                      <a:pt x="79" y="844"/>
                    </a:lnTo>
                    <a:lnTo>
                      <a:pt x="81" y="850"/>
                    </a:lnTo>
                    <a:lnTo>
                      <a:pt x="79" y="858"/>
                    </a:lnTo>
                    <a:lnTo>
                      <a:pt x="76" y="864"/>
                    </a:lnTo>
                    <a:lnTo>
                      <a:pt x="72" y="870"/>
                    </a:lnTo>
                    <a:lnTo>
                      <a:pt x="67" y="876"/>
                    </a:lnTo>
                    <a:lnTo>
                      <a:pt x="62" y="881"/>
                    </a:lnTo>
                    <a:lnTo>
                      <a:pt x="57" y="887"/>
                    </a:lnTo>
                    <a:lnTo>
                      <a:pt x="54" y="893"/>
                    </a:lnTo>
                    <a:lnTo>
                      <a:pt x="53" y="900"/>
                    </a:lnTo>
                    <a:lnTo>
                      <a:pt x="54" y="909"/>
                    </a:lnTo>
                    <a:lnTo>
                      <a:pt x="55" y="918"/>
                    </a:lnTo>
                    <a:lnTo>
                      <a:pt x="56" y="925"/>
                    </a:lnTo>
                    <a:lnTo>
                      <a:pt x="59" y="932"/>
                    </a:lnTo>
                    <a:lnTo>
                      <a:pt x="64" y="945"/>
                    </a:lnTo>
                    <a:lnTo>
                      <a:pt x="71" y="958"/>
                    </a:lnTo>
                    <a:lnTo>
                      <a:pt x="76" y="970"/>
                    </a:lnTo>
                    <a:lnTo>
                      <a:pt x="82" y="983"/>
                    </a:lnTo>
                    <a:lnTo>
                      <a:pt x="84" y="989"/>
                    </a:lnTo>
                    <a:lnTo>
                      <a:pt x="85" y="996"/>
                    </a:lnTo>
                    <a:lnTo>
                      <a:pt x="86" y="1003"/>
                    </a:lnTo>
                    <a:lnTo>
                      <a:pt x="87" y="1011"/>
                    </a:lnTo>
                    <a:lnTo>
                      <a:pt x="86" y="1022"/>
                    </a:lnTo>
                    <a:lnTo>
                      <a:pt x="85" y="1034"/>
                    </a:lnTo>
                    <a:lnTo>
                      <a:pt x="83" y="1044"/>
                    </a:lnTo>
                    <a:lnTo>
                      <a:pt x="81" y="1055"/>
                    </a:lnTo>
                    <a:lnTo>
                      <a:pt x="77" y="1066"/>
                    </a:lnTo>
                    <a:lnTo>
                      <a:pt x="75" y="1077"/>
                    </a:lnTo>
                    <a:lnTo>
                      <a:pt x="74" y="1090"/>
                    </a:lnTo>
                    <a:lnTo>
                      <a:pt x="74" y="1103"/>
                    </a:lnTo>
                    <a:lnTo>
                      <a:pt x="74" y="1116"/>
                    </a:lnTo>
                    <a:lnTo>
                      <a:pt x="75" y="1128"/>
                    </a:lnTo>
                    <a:lnTo>
                      <a:pt x="76" y="1141"/>
                    </a:lnTo>
                    <a:lnTo>
                      <a:pt x="78" y="1152"/>
                    </a:lnTo>
                    <a:lnTo>
                      <a:pt x="82" y="1163"/>
                    </a:lnTo>
                    <a:lnTo>
                      <a:pt x="85" y="1174"/>
                    </a:lnTo>
                    <a:lnTo>
                      <a:pt x="89" y="1184"/>
                    </a:lnTo>
                    <a:lnTo>
                      <a:pt x="94" y="1195"/>
                    </a:lnTo>
                    <a:lnTo>
                      <a:pt x="103" y="1213"/>
                    </a:lnTo>
                    <a:lnTo>
                      <a:pt x="113" y="1231"/>
                    </a:lnTo>
                    <a:lnTo>
                      <a:pt x="124" y="1249"/>
                    </a:lnTo>
                    <a:lnTo>
                      <a:pt x="137" y="1265"/>
                    </a:lnTo>
                    <a:lnTo>
                      <a:pt x="149" y="1282"/>
                    </a:lnTo>
                    <a:lnTo>
                      <a:pt x="160" y="1298"/>
                    </a:lnTo>
                    <a:lnTo>
                      <a:pt x="171" y="1316"/>
                    </a:lnTo>
                    <a:lnTo>
                      <a:pt x="180" y="1334"/>
                    </a:lnTo>
                    <a:lnTo>
                      <a:pt x="188" y="1352"/>
                    </a:lnTo>
                    <a:lnTo>
                      <a:pt x="195" y="1373"/>
                    </a:lnTo>
                    <a:lnTo>
                      <a:pt x="197" y="1383"/>
                    </a:lnTo>
                    <a:lnTo>
                      <a:pt x="198" y="1394"/>
                    </a:lnTo>
                    <a:lnTo>
                      <a:pt x="199" y="1405"/>
                    </a:lnTo>
                    <a:lnTo>
                      <a:pt x="200" y="1418"/>
                    </a:lnTo>
                    <a:lnTo>
                      <a:pt x="200" y="1425"/>
                    </a:lnTo>
                    <a:lnTo>
                      <a:pt x="201" y="1431"/>
                    </a:lnTo>
                    <a:lnTo>
                      <a:pt x="202" y="1437"/>
                    </a:lnTo>
                    <a:lnTo>
                      <a:pt x="205" y="1442"/>
                    </a:lnTo>
                    <a:lnTo>
                      <a:pt x="210" y="1453"/>
                    </a:lnTo>
                    <a:lnTo>
                      <a:pt x="217" y="1463"/>
                    </a:lnTo>
                    <a:lnTo>
                      <a:pt x="222" y="1475"/>
                    </a:lnTo>
                    <a:lnTo>
                      <a:pt x="228" y="1485"/>
                    </a:lnTo>
                    <a:lnTo>
                      <a:pt x="230" y="1491"/>
                    </a:lnTo>
                    <a:lnTo>
                      <a:pt x="231" y="1497"/>
                    </a:lnTo>
                    <a:lnTo>
                      <a:pt x="232" y="1503"/>
                    </a:lnTo>
                    <a:lnTo>
                      <a:pt x="233" y="1510"/>
                    </a:lnTo>
                    <a:lnTo>
                      <a:pt x="232" y="1518"/>
                    </a:lnTo>
                    <a:lnTo>
                      <a:pt x="230" y="1526"/>
                    </a:lnTo>
                    <a:lnTo>
                      <a:pt x="227" y="1532"/>
                    </a:lnTo>
                    <a:lnTo>
                      <a:pt x="223" y="1537"/>
                    </a:lnTo>
                    <a:lnTo>
                      <a:pt x="219" y="1542"/>
                    </a:lnTo>
                    <a:lnTo>
                      <a:pt x="216" y="1547"/>
                    </a:lnTo>
                    <a:lnTo>
                      <a:pt x="213" y="1553"/>
                    </a:lnTo>
                    <a:lnTo>
                      <a:pt x="213" y="1559"/>
                    </a:lnTo>
                    <a:lnTo>
                      <a:pt x="213" y="1578"/>
                    </a:lnTo>
                    <a:lnTo>
                      <a:pt x="213" y="1590"/>
                    </a:lnTo>
                    <a:lnTo>
                      <a:pt x="213" y="1598"/>
                    </a:lnTo>
                    <a:lnTo>
                      <a:pt x="213" y="1603"/>
                    </a:lnTo>
                    <a:lnTo>
                      <a:pt x="212" y="1609"/>
                    </a:lnTo>
                    <a:lnTo>
                      <a:pt x="211" y="1615"/>
                    </a:lnTo>
                    <a:lnTo>
                      <a:pt x="209" y="1622"/>
                    </a:lnTo>
                    <a:lnTo>
                      <a:pt x="207" y="1628"/>
                    </a:lnTo>
                    <a:lnTo>
                      <a:pt x="204" y="1635"/>
                    </a:lnTo>
                    <a:lnTo>
                      <a:pt x="201" y="1644"/>
                    </a:lnTo>
                    <a:lnTo>
                      <a:pt x="200" y="1654"/>
                    </a:lnTo>
                    <a:lnTo>
                      <a:pt x="200" y="1664"/>
                    </a:lnTo>
                    <a:lnTo>
                      <a:pt x="200" y="1672"/>
                    </a:lnTo>
                    <a:lnTo>
                      <a:pt x="204" y="1681"/>
                    </a:lnTo>
                    <a:lnTo>
                      <a:pt x="207" y="1690"/>
                    </a:lnTo>
                    <a:lnTo>
                      <a:pt x="213" y="1700"/>
                    </a:lnTo>
                    <a:lnTo>
                      <a:pt x="220" y="1709"/>
                    </a:lnTo>
                    <a:lnTo>
                      <a:pt x="228" y="1718"/>
                    </a:lnTo>
                    <a:lnTo>
                      <a:pt x="236" y="1727"/>
                    </a:lnTo>
                    <a:lnTo>
                      <a:pt x="246" y="1735"/>
                    </a:lnTo>
                    <a:lnTo>
                      <a:pt x="256" y="1743"/>
                    </a:lnTo>
                    <a:lnTo>
                      <a:pt x="267" y="1752"/>
                    </a:lnTo>
                    <a:lnTo>
                      <a:pt x="278" y="1758"/>
                    </a:lnTo>
                    <a:lnTo>
                      <a:pt x="289" y="1764"/>
                    </a:lnTo>
                    <a:lnTo>
                      <a:pt x="300" y="1769"/>
                    </a:lnTo>
                    <a:lnTo>
                      <a:pt x="311" y="1772"/>
                    </a:lnTo>
                    <a:lnTo>
                      <a:pt x="322" y="1774"/>
                    </a:lnTo>
                    <a:lnTo>
                      <a:pt x="333" y="1775"/>
                    </a:lnTo>
                    <a:lnTo>
                      <a:pt x="342" y="1776"/>
                    </a:lnTo>
                    <a:lnTo>
                      <a:pt x="351" y="1779"/>
                    </a:lnTo>
                    <a:lnTo>
                      <a:pt x="358" y="1781"/>
                    </a:lnTo>
                    <a:lnTo>
                      <a:pt x="366" y="1784"/>
                    </a:lnTo>
                    <a:lnTo>
                      <a:pt x="380" y="1791"/>
                    </a:lnTo>
                    <a:lnTo>
                      <a:pt x="392" y="1798"/>
                    </a:lnTo>
                    <a:lnTo>
                      <a:pt x="404" y="1807"/>
                    </a:lnTo>
                    <a:lnTo>
                      <a:pt x="419" y="1813"/>
                    </a:lnTo>
                    <a:lnTo>
                      <a:pt x="426" y="1815"/>
                    </a:lnTo>
                    <a:lnTo>
                      <a:pt x="434" y="1817"/>
                    </a:lnTo>
                    <a:lnTo>
                      <a:pt x="443" y="1818"/>
                    </a:lnTo>
                    <a:lnTo>
                      <a:pt x="452" y="1818"/>
                    </a:lnTo>
                    <a:lnTo>
                      <a:pt x="452" y="1803"/>
                    </a:lnTo>
                    <a:lnTo>
                      <a:pt x="451" y="1786"/>
                    </a:lnTo>
                    <a:lnTo>
                      <a:pt x="448" y="1772"/>
                    </a:lnTo>
                    <a:lnTo>
                      <a:pt x="445" y="1758"/>
                    </a:lnTo>
                    <a:lnTo>
                      <a:pt x="441" y="1736"/>
                    </a:lnTo>
                    <a:lnTo>
                      <a:pt x="439" y="1726"/>
                    </a:lnTo>
                    <a:lnTo>
                      <a:pt x="440" y="1721"/>
                    </a:lnTo>
                    <a:lnTo>
                      <a:pt x="443" y="1715"/>
                    </a:lnTo>
                    <a:lnTo>
                      <a:pt x="448" y="1709"/>
                    </a:lnTo>
                    <a:lnTo>
                      <a:pt x="454" y="1703"/>
                    </a:lnTo>
                    <a:lnTo>
                      <a:pt x="460" y="1698"/>
                    </a:lnTo>
                    <a:lnTo>
                      <a:pt x="467" y="1693"/>
                    </a:lnTo>
                    <a:lnTo>
                      <a:pt x="474" y="1689"/>
                    </a:lnTo>
                    <a:lnTo>
                      <a:pt x="479" y="1688"/>
                    </a:lnTo>
                    <a:lnTo>
                      <a:pt x="466" y="1633"/>
                    </a:lnTo>
                    <a:lnTo>
                      <a:pt x="459" y="1633"/>
                    </a:lnTo>
                    <a:lnTo>
                      <a:pt x="459" y="1615"/>
                    </a:lnTo>
                    <a:lnTo>
                      <a:pt x="470" y="1612"/>
                    </a:lnTo>
                    <a:lnTo>
                      <a:pt x="479" y="1610"/>
                    </a:lnTo>
                    <a:lnTo>
                      <a:pt x="487" y="1608"/>
                    </a:lnTo>
                    <a:lnTo>
                      <a:pt x="493" y="1605"/>
                    </a:lnTo>
                    <a:lnTo>
                      <a:pt x="505" y="1599"/>
                    </a:lnTo>
                    <a:lnTo>
                      <a:pt x="519" y="1590"/>
                    </a:lnTo>
                    <a:lnTo>
                      <a:pt x="519" y="1510"/>
                    </a:lnTo>
                    <a:lnTo>
                      <a:pt x="507" y="1510"/>
                    </a:lnTo>
                    <a:lnTo>
                      <a:pt x="495" y="1509"/>
                    </a:lnTo>
                    <a:lnTo>
                      <a:pt x="482" y="1508"/>
                    </a:lnTo>
                    <a:lnTo>
                      <a:pt x="471" y="1506"/>
                    </a:lnTo>
                    <a:lnTo>
                      <a:pt x="462" y="1504"/>
                    </a:lnTo>
                    <a:lnTo>
                      <a:pt x="452" y="1502"/>
                    </a:lnTo>
                    <a:lnTo>
                      <a:pt x="443" y="1498"/>
                    </a:lnTo>
                    <a:lnTo>
                      <a:pt x="434" y="1495"/>
                    </a:lnTo>
                    <a:lnTo>
                      <a:pt x="426" y="1490"/>
                    </a:lnTo>
                    <a:lnTo>
                      <a:pt x="420" y="1486"/>
                    </a:lnTo>
                    <a:lnTo>
                      <a:pt x="413" y="1480"/>
                    </a:lnTo>
                    <a:lnTo>
                      <a:pt x="409" y="1474"/>
                    </a:lnTo>
                    <a:lnTo>
                      <a:pt x="404" y="1466"/>
                    </a:lnTo>
                    <a:lnTo>
                      <a:pt x="401" y="1459"/>
                    </a:lnTo>
                    <a:lnTo>
                      <a:pt x="400" y="1451"/>
                    </a:lnTo>
                    <a:lnTo>
                      <a:pt x="399" y="1442"/>
                    </a:lnTo>
                    <a:lnTo>
                      <a:pt x="400" y="1436"/>
                    </a:lnTo>
                    <a:lnTo>
                      <a:pt x="401" y="1430"/>
                    </a:lnTo>
                    <a:lnTo>
                      <a:pt x="404" y="1424"/>
                    </a:lnTo>
                    <a:lnTo>
                      <a:pt x="408" y="1419"/>
                    </a:lnTo>
                    <a:lnTo>
                      <a:pt x="412" y="1415"/>
                    </a:lnTo>
                    <a:lnTo>
                      <a:pt x="417" y="1410"/>
                    </a:lnTo>
                    <a:lnTo>
                      <a:pt x="422" y="1407"/>
                    </a:lnTo>
                    <a:lnTo>
                      <a:pt x="429" y="1403"/>
                    </a:lnTo>
                    <a:lnTo>
                      <a:pt x="441" y="1399"/>
                    </a:lnTo>
                    <a:lnTo>
                      <a:pt x="453" y="1395"/>
                    </a:lnTo>
                    <a:lnTo>
                      <a:pt x="464" y="1393"/>
                    </a:lnTo>
                    <a:lnTo>
                      <a:pt x="473" y="1393"/>
                    </a:lnTo>
                    <a:lnTo>
                      <a:pt x="473" y="1384"/>
                    </a:lnTo>
                    <a:lnTo>
                      <a:pt x="474" y="1374"/>
                    </a:lnTo>
                    <a:lnTo>
                      <a:pt x="476" y="1364"/>
                    </a:lnTo>
                    <a:lnTo>
                      <a:pt x="479" y="1353"/>
                    </a:lnTo>
                    <a:lnTo>
                      <a:pt x="481" y="1342"/>
                    </a:lnTo>
                    <a:lnTo>
                      <a:pt x="484" y="1332"/>
                    </a:lnTo>
                    <a:lnTo>
                      <a:pt x="485" y="1323"/>
                    </a:lnTo>
                    <a:lnTo>
                      <a:pt x="486" y="1313"/>
                    </a:lnTo>
                    <a:lnTo>
                      <a:pt x="485" y="1301"/>
                    </a:lnTo>
                    <a:lnTo>
                      <a:pt x="482" y="1290"/>
                    </a:lnTo>
                    <a:lnTo>
                      <a:pt x="480" y="1278"/>
                    </a:lnTo>
                    <a:lnTo>
                      <a:pt x="476" y="1267"/>
                    </a:lnTo>
                    <a:lnTo>
                      <a:pt x="466" y="1245"/>
                    </a:lnTo>
                    <a:lnTo>
                      <a:pt x="455" y="1224"/>
                    </a:lnTo>
                    <a:lnTo>
                      <a:pt x="444" y="1205"/>
                    </a:lnTo>
                    <a:lnTo>
                      <a:pt x="435" y="1187"/>
                    </a:lnTo>
                    <a:lnTo>
                      <a:pt x="431" y="1179"/>
                    </a:lnTo>
                    <a:lnTo>
                      <a:pt x="429" y="1172"/>
                    </a:lnTo>
                    <a:lnTo>
                      <a:pt x="426" y="1165"/>
                    </a:lnTo>
                    <a:lnTo>
                      <a:pt x="425" y="1159"/>
                    </a:lnTo>
                    <a:lnTo>
                      <a:pt x="425" y="1148"/>
                    </a:lnTo>
                    <a:lnTo>
                      <a:pt x="425" y="1141"/>
                    </a:lnTo>
                    <a:lnTo>
                      <a:pt x="433" y="1141"/>
                    </a:lnTo>
                    <a:lnTo>
                      <a:pt x="441" y="1142"/>
                    </a:lnTo>
                    <a:lnTo>
                      <a:pt x="448" y="1144"/>
                    </a:lnTo>
                    <a:lnTo>
                      <a:pt x="456" y="1145"/>
                    </a:lnTo>
                    <a:lnTo>
                      <a:pt x="473" y="1150"/>
                    </a:lnTo>
                    <a:lnTo>
                      <a:pt x="488" y="1156"/>
                    </a:lnTo>
                    <a:lnTo>
                      <a:pt x="503" y="1161"/>
                    </a:lnTo>
                    <a:lnTo>
                      <a:pt x="518" y="1166"/>
                    </a:lnTo>
                    <a:lnTo>
                      <a:pt x="532" y="1170"/>
                    </a:lnTo>
                    <a:lnTo>
                      <a:pt x="545" y="1171"/>
                    </a:lnTo>
                    <a:lnTo>
                      <a:pt x="549" y="1171"/>
                    </a:lnTo>
                    <a:lnTo>
                      <a:pt x="554" y="1169"/>
                    </a:lnTo>
                    <a:lnTo>
                      <a:pt x="557" y="1168"/>
                    </a:lnTo>
                    <a:lnTo>
                      <a:pt x="560" y="1165"/>
                    </a:lnTo>
                    <a:lnTo>
                      <a:pt x="565" y="1159"/>
                    </a:lnTo>
                    <a:lnTo>
                      <a:pt x="568" y="1151"/>
                    </a:lnTo>
                    <a:lnTo>
                      <a:pt x="570" y="1142"/>
                    </a:lnTo>
                    <a:lnTo>
                      <a:pt x="571" y="1132"/>
                    </a:lnTo>
                    <a:lnTo>
                      <a:pt x="571" y="1123"/>
                    </a:lnTo>
                    <a:lnTo>
                      <a:pt x="571" y="1116"/>
                    </a:lnTo>
                    <a:lnTo>
                      <a:pt x="569" y="1112"/>
                    </a:lnTo>
                    <a:lnTo>
                      <a:pt x="565" y="1102"/>
                    </a:lnTo>
                    <a:lnTo>
                      <a:pt x="560" y="1090"/>
                    </a:lnTo>
                    <a:lnTo>
                      <a:pt x="558" y="1078"/>
                    </a:lnTo>
                    <a:lnTo>
                      <a:pt x="552" y="1066"/>
                    </a:lnTo>
                    <a:lnTo>
                      <a:pt x="545" y="1054"/>
                    </a:lnTo>
                    <a:lnTo>
                      <a:pt x="546" y="1049"/>
                    </a:lnTo>
                    <a:lnTo>
                      <a:pt x="548" y="1044"/>
                    </a:lnTo>
                    <a:lnTo>
                      <a:pt x="551" y="1040"/>
                    </a:lnTo>
                    <a:lnTo>
                      <a:pt x="555" y="1036"/>
                    </a:lnTo>
                    <a:lnTo>
                      <a:pt x="559" y="1032"/>
                    </a:lnTo>
                    <a:lnTo>
                      <a:pt x="565" y="1030"/>
                    </a:lnTo>
                    <a:lnTo>
                      <a:pt x="571" y="1027"/>
                    </a:lnTo>
                    <a:lnTo>
                      <a:pt x="578" y="1025"/>
                    </a:lnTo>
                    <a:lnTo>
                      <a:pt x="591" y="1022"/>
                    </a:lnTo>
                    <a:lnTo>
                      <a:pt x="604" y="1021"/>
                    </a:lnTo>
                    <a:lnTo>
                      <a:pt x="615" y="1021"/>
                    </a:lnTo>
                    <a:lnTo>
                      <a:pt x="625" y="1023"/>
                    </a:lnTo>
                    <a:lnTo>
                      <a:pt x="652" y="1023"/>
                    </a:lnTo>
                    <a:lnTo>
                      <a:pt x="676" y="1023"/>
                    </a:lnTo>
                    <a:lnTo>
                      <a:pt x="697" y="1021"/>
                    </a:lnTo>
                    <a:lnTo>
                      <a:pt x="716" y="1017"/>
                    </a:lnTo>
                    <a:lnTo>
                      <a:pt x="734" y="1013"/>
                    </a:lnTo>
                    <a:lnTo>
                      <a:pt x="750" y="1007"/>
                    </a:lnTo>
                    <a:lnTo>
                      <a:pt x="764" y="1001"/>
                    </a:lnTo>
                    <a:lnTo>
                      <a:pt x="776" y="993"/>
                    </a:lnTo>
                    <a:lnTo>
                      <a:pt x="787" y="984"/>
                    </a:lnTo>
                    <a:lnTo>
                      <a:pt x="795" y="973"/>
                    </a:lnTo>
                    <a:lnTo>
                      <a:pt x="802" y="961"/>
                    </a:lnTo>
                    <a:lnTo>
                      <a:pt x="809" y="949"/>
                    </a:lnTo>
                    <a:lnTo>
                      <a:pt x="812" y="935"/>
                    </a:lnTo>
                    <a:lnTo>
                      <a:pt x="815" y="921"/>
                    </a:lnTo>
                    <a:lnTo>
                      <a:pt x="817" y="904"/>
                    </a:lnTo>
                    <a:lnTo>
                      <a:pt x="817" y="888"/>
                    </a:lnTo>
                    <a:lnTo>
                      <a:pt x="817" y="884"/>
                    </a:lnTo>
                    <a:lnTo>
                      <a:pt x="816" y="882"/>
                    </a:lnTo>
                    <a:lnTo>
                      <a:pt x="815" y="879"/>
                    </a:lnTo>
                    <a:lnTo>
                      <a:pt x="813" y="877"/>
                    </a:lnTo>
                    <a:lnTo>
                      <a:pt x="809" y="874"/>
                    </a:lnTo>
                    <a:lnTo>
                      <a:pt x="803" y="871"/>
                    </a:lnTo>
                    <a:lnTo>
                      <a:pt x="792" y="867"/>
                    </a:lnTo>
                    <a:lnTo>
                      <a:pt x="784" y="863"/>
                    </a:lnTo>
                    <a:lnTo>
                      <a:pt x="782" y="859"/>
                    </a:lnTo>
                    <a:lnTo>
                      <a:pt x="781" y="852"/>
                    </a:lnTo>
                    <a:lnTo>
                      <a:pt x="780" y="847"/>
                    </a:lnTo>
                    <a:lnTo>
                      <a:pt x="779" y="841"/>
                    </a:lnTo>
                    <a:lnTo>
                      <a:pt x="780" y="836"/>
                    </a:lnTo>
                    <a:lnTo>
                      <a:pt x="781" y="830"/>
                    </a:lnTo>
                    <a:lnTo>
                      <a:pt x="782" y="825"/>
                    </a:lnTo>
                    <a:lnTo>
                      <a:pt x="784" y="820"/>
                    </a:lnTo>
                    <a:lnTo>
                      <a:pt x="772" y="816"/>
                    </a:lnTo>
                    <a:lnTo>
                      <a:pt x="758" y="810"/>
                    </a:lnTo>
                    <a:lnTo>
                      <a:pt x="742" y="800"/>
                    </a:lnTo>
                    <a:lnTo>
                      <a:pt x="725" y="789"/>
                    </a:lnTo>
                    <a:lnTo>
                      <a:pt x="717" y="783"/>
                    </a:lnTo>
                    <a:lnTo>
                      <a:pt x="711" y="777"/>
                    </a:lnTo>
                    <a:lnTo>
                      <a:pt x="704" y="771"/>
                    </a:lnTo>
                    <a:lnTo>
                      <a:pt x="700" y="765"/>
                    </a:lnTo>
                    <a:lnTo>
                      <a:pt x="695" y="758"/>
                    </a:lnTo>
                    <a:lnTo>
                      <a:pt x="692" y="752"/>
                    </a:lnTo>
                    <a:lnTo>
                      <a:pt x="691" y="745"/>
                    </a:lnTo>
                    <a:lnTo>
                      <a:pt x="691" y="739"/>
                    </a:lnTo>
                    <a:lnTo>
                      <a:pt x="698" y="616"/>
                    </a:lnTo>
                    <a:lnTo>
                      <a:pt x="697" y="585"/>
                    </a:lnTo>
                    <a:lnTo>
                      <a:pt x="697" y="553"/>
                    </a:lnTo>
                    <a:lnTo>
                      <a:pt x="698" y="546"/>
                    </a:lnTo>
                    <a:lnTo>
                      <a:pt x="699" y="539"/>
                    </a:lnTo>
                    <a:lnTo>
                      <a:pt x="701" y="532"/>
                    </a:lnTo>
                    <a:lnTo>
                      <a:pt x="703" y="525"/>
                    </a:lnTo>
                    <a:lnTo>
                      <a:pt x="708" y="518"/>
                    </a:lnTo>
                    <a:lnTo>
                      <a:pt x="712" y="511"/>
                    </a:lnTo>
                    <a:lnTo>
                      <a:pt x="717" y="505"/>
                    </a:lnTo>
                    <a:lnTo>
                      <a:pt x="725" y="499"/>
                    </a:lnTo>
                    <a:lnTo>
                      <a:pt x="725" y="493"/>
                    </a:lnTo>
                  </a:path>
                </a:pathLst>
              </a:custGeom>
              <a:grpFill/>
              <a:ln w="9525"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88" name="Freeform 445"/>
            <p:cNvSpPr>
              <a:spLocks/>
            </p:cNvSpPr>
            <p:nvPr>
              <p:custDataLst>
                <p:tags r:id="rId63"/>
              </p:custDataLst>
            </p:nvPr>
          </p:nvSpPr>
          <p:spPr bwMode="auto">
            <a:xfrm>
              <a:off x="2943607" y="2807295"/>
              <a:ext cx="141645" cy="73547"/>
            </a:xfrm>
            <a:custGeom>
              <a:avLst/>
              <a:gdLst>
                <a:gd name="T0" fmla="*/ 67904 w 186"/>
                <a:gd name="T1" fmla="*/ 11540 h 104"/>
                <a:gd name="T2" fmla="*/ 64797 w 186"/>
                <a:gd name="T3" fmla="*/ 11540 h 104"/>
                <a:gd name="T4" fmla="*/ 62578 w 186"/>
                <a:gd name="T5" fmla="*/ 10990 h 104"/>
                <a:gd name="T6" fmla="*/ 60359 w 186"/>
                <a:gd name="T7" fmla="*/ 9891 h 104"/>
                <a:gd name="T8" fmla="*/ 59028 w 186"/>
                <a:gd name="T9" fmla="*/ 8243 h 104"/>
                <a:gd name="T10" fmla="*/ 57696 w 186"/>
                <a:gd name="T11" fmla="*/ 7144 h 104"/>
                <a:gd name="T12" fmla="*/ 55477 w 186"/>
                <a:gd name="T13" fmla="*/ 6045 h 104"/>
                <a:gd name="T14" fmla="*/ 53258 w 186"/>
                <a:gd name="T15" fmla="*/ 5495 h 104"/>
                <a:gd name="T16" fmla="*/ 50151 w 186"/>
                <a:gd name="T17" fmla="*/ 4946 h 104"/>
                <a:gd name="T18" fmla="*/ 44382 w 186"/>
                <a:gd name="T19" fmla="*/ 4396 h 104"/>
                <a:gd name="T20" fmla="*/ 39056 w 186"/>
                <a:gd name="T21" fmla="*/ 3297 h 104"/>
                <a:gd name="T22" fmla="*/ 33286 w 186"/>
                <a:gd name="T23" fmla="*/ 1649 h 104"/>
                <a:gd name="T24" fmla="*/ 28404 w 186"/>
                <a:gd name="T25" fmla="*/ 550 h 104"/>
                <a:gd name="T26" fmla="*/ 26629 w 186"/>
                <a:gd name="T27" fmla="*/ 0 h 104"/>
                <a:gd name="T28" fmla="*/ 23966 w 186"/>
                <a:gd name="T29" fmla="*/ 0 h 104"/>
                <a:gd name="T30" fmla="*/ 22635 w 186"/>
                <a:gd name="T31" fmla="*/ 550 h 104"/>
                <a:gd name="T32" fmla="*/ 20416 w 186"/>
                <a:gd name="T33" fmla="*/ 1099 h 104"/>
                <a:gd name="T34" fmla="*/ 19528 w 186"/>
                <a:gd name="T35" fmla="*/ 2198 h 104"/>
                <a:gd name="T36" fmla="*/ 18640 w 186"/>
                <a:gd name="T37" fmla="*/ 3297 h 104"/>
                <a:gd name="T38" fmla="*/ 18197 w 186"/>
                <a:gd name="T39" fmla="*/ 5495 h 104"/>
                <a:gd name="T40" fmla="*/ 17753 w 186"/>
                <a:gd name="T41" fmla="*/ 8243 h 104"/>
                <a:gd name="T42" fmla="*/ 15090 w 186"/>
                <a:gd name="T43" fmla="*/ 14837 h 104"/>
                <a:gd name="T44" fmla="*/ 8876 w 186"/>
                <a:gd name="T45" fmla="*/ 25827 h 104"/>
                <a:gd name="T46" fmla="*/ 3107 w 186"/>
                <a:gd name="T47" fmla="*/ 36268 h 104"/>
                <a:gd name="T48" fmla="*/ 0 w 186"/>
                <a:gd name="T49" fmla="*/ 42313 h 104"/>
                <a:gd name="T50" fmla="*/ 3551 w 186"/>
                <a:gd name="T51" fmla="*/ 42313 h 104"/>
                <a:gd name="T52" fmla="*/ 7101 w 186"/>
                <a:gd name="T53" fmla="*/ 42863 h 104"/>
                <a:gd name="T54" fmla="*/ 9320 w 186"/>
                <a:gd name="T55" fmla="*/ 43412 h 104"/>
                <a:gd name="T56" fmla="*/ 11095 w 186"/>
                <a:gd name="T57" fmla="*/ 44511 h 104"/>
                <a:gd name="T58" fmla="*/ 14646 w 186"/>
                <a:gd name="T59" fmla="*/ 46709 h 104"/>
                <a:gd name="T60" fmla="*/ 17753 w 186"/>
                <a:gd name="T61" fmla="*/ 48907 h 104"/>
                <a:gd name="T62" fmla="*/ 19972 w 186"/>
                <a:gd name="T63" fmla="*/ 51655 h 104"/>
                <a:gd name="T64" fmla="*/ 23078 w 186"/>
                <a:gd name="T65" fmla="*/ 53853 h 104"/>
                <a:gd name="T66" fmla="*/ 24854 w 186"/>
                <a:gd name="T67" fmla="*/ 54952 h 104"/>
                <a:gd name="T68" fmla="*/ 27073 w 186"/>
                <a:gd name="T69" fmla="*/ 55501 h 104"/>
                <a:gd name="T70" fmla="*/ 29292 w 186"/>
                <a:gd name="T71" fmla="*/ 56051 h 104"/>
                <a:gd name="T72" fmla="*/ 32842 w 186"/>
                <a:gd name="T73" fmla="*/ 56051 h 104"/>
                <a:gd name="T74" fmla="*/ 47488 w 186"/>
                <a:gd name="T75" fmla="*/ 56600 h 104"/>
                <a:gd name="T76" fmla="*/ 58140 w 186"/>
                <a:gd name="T77" fmla="*/ 57150 h 104"/>
                <a:gd name="T78" fmla="*/ 59915 w 186"/>
                <a:gd name="T79" fmla="*/ 56600 h 104"/>
                <a:gd name="T80" fmla="*/ 61691 w 186"/>
                <a:gd name="T81" fmla="*/ 56051 h 104"/>
                <a:gd name="T82" fmla="*/ 63022 w 186"/>
                <a:gd name="T83" fmla="*/ 54952 h 104"/>
                <a:gd name="T84" fmla="*/ 64353 w 186"/>
                <a:gd name="T85" fmla="*/ 53303 h 104"/>
                <a:gd name="T86" fmla="*/ 65241 w 186"/>
                <a:gd name="T87" fmla="*/ 51655 h 104"/>
                <a:gd name="T88" fmla="*/ 66573 w 186"/>
                <a:gd name="T89" fmla="*/ 48358 h 104"/>
                <a:gd name="T90" fmla="*/ 67460 w 186"/>
                <a:gd name="T91" fmla="*/ 45610 h 104"/>
                <a:gd name="T92" fmla="*/ 67904 w 186"/>
                <a:gd name="T93" fmla="*/ 42313 h 104"/>
                <a:gd name="T94" fmla="*/ 82550 w 186"/>
                <a:gd name="T95" fmla="*/ 14837 h 104"/>
                <a:gd name="T96" fmla="*/ 67904 w 186"/>
                <a:gd name="T97" fmla="*/ 11540 h 1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6" h="104">
                  <a:moveTo>
                    <a:pt x="153" y="21"/>
                  </a:moveTo>
                  <a:lnTo>
                    <a:pt x="146" y="21"/>
                  </a:lnTo>
                  <a:lnTo>
                    <a:pt x="141" y="20"/>
                  </a:lnTo>
                  <a:lnTo>
                    <a:pt x="136" y="18"/>
                  </a:lnTo>
                  <a:lnTo>
                    <a:pt x="133" y="15"/>
                  </a:lnTo>
                  <a:lnTo>
                    <a:pt x="130" y="13"/>
                  </a:lnTo>
                  <a:lnTo>
                    <a:pt x="125" y="11"/>
                  </a:lnTo>
                  <a:lnTo>
                    <a:pt x="120" y="10"/>
                  </a:lnTo>
                  <a:lnTo>
                    <a:pt x="113" y="9"/>
                  </a:lnTo>
                  <a:lnTo>
                    <a:pt x="100" y="8"/>
                  </a:lnTo>
                  <a:lnTo>
                    <a:pt x="88" y="6"/>
                  </a:lnTo>
                  <a:lnTo>
                    <a:pt x="75" y="3"/>
                  </a:lnTo>
                  <a:lnTo>
                    <a:pt x="64" y="1"/>
                  </a:lnTo>
                  <a:lnTo>
                    <a:pt x="60" y="0"/>
                  </a:lnTo>
                  <a:lnTo>
                    <a:pt x="54" y="0"/>
                  </a:lnTo>
                  <a:lnTo>
                    <a:pt x="51" y="1"/>
                  </a:lnTo>
                  <a:lnTo>
                    <a:pt x="46" y="2"/>
                  </a:lnTo>
                  <a:lnTo>
                    <a:pt x="44" y="4"/>
                  </a:lnTo>
                  <a:lnTo>
                    <a:pt x="42" y="6"/>
                  </a:lnTo>
                  <a:lnTo>
                    <a:pt x="41" y="10"/>
                  </a:lnTo>
                  <a:lnTo>
                    <a:pt x="40" y="15"/>
                  </a:lnTo>
                  <a:lnTo>
                    <a:pt x="34" y="27"/>
                  </a:lnTo>
                  <a:lnTo>
                    <a:pt x="20" y="47"/>
                  </a:lnTo>
                  <a:lnTo>
                    <a:pt x="7" y="66"/>
                  </a:lnTo>
                  <a:lnTo>
                    <a:pt x="0" y="77"/>
                  </a:lnTo>
                  <a:lnTo>
                    <a:pt x="8" y="77"/>
                  </a:lnTo>
                  <a:lnTo>
                    <a:pt x="16" y="78"/>
                  </a:lnTo>
                  <a:lnTo>
                    <a:pt x="21" y="79"/>
                  </a:lnTo>
                  <a:lnTo>
                    <a:pt x="25" y="81"/>
                  </a:lnTo>
                  <a:lnTo>
                    <a:pt x="33" y="85"/>
                  </a:lnTo>
                  <a:lnTo>
                    <a:pt x="40" y="89"/>
                  </a:lnTo>
                  <a:lnTo>
                    <a:pt x="45" y="94"/>
                  </a:lnTo>
                  <a:lnTo>
                    <a:pt x="52" y="98"/>
                  </a:lnTo>
                  <a:lnTo>
                    <a:pt x="56" y="100"/>
                  </a:lnTo>
                  <a:lnTo>
                    <a:pt x="61" y="101"/>
                  </a:lnTo>
                  <a:lnTo>
                    <a:pt x="66" y="102"/>
                  </a:lnTo>
                  <a:lnTo>
                    <a:pt x="74" y="102"/>
                  </a:lnTo>
                  <a:lnTo>
                    <a:pt x="107" y="103"/>
                  </a:lnTo>
                  <a:lnTo>
                    <a:pt x="131" y="104"/>
                  </a:lnTo>
                  <a:lnTo>
                    <a:pt x="135" y="103"/>
                  </a:lnTo>
                  <a:lnTo>
                    <a:pt x="139" y="102"/>
                  </a:lnTo>
                  <a:lnTo>
                    <a:pt x="142" y="100"/>
                  </a:lnTo>
                  <a:lnTo>
                    <a:pt x="145" y="97"/>
                  </a:lnTo>
                  <a:lnTo>
                    <a:pt x="147" y="94"/>
                  </a:lnTo>
                  <a:lnTo>
                    <a:pt x="150" y="88"/>
                  </a:lnTo>
                  <a:lnTo>
                    <a:pt x="152" y="83"/>
                  </a:lnTo>
                  <a:lnTo>
                    <a:pt x="153" y="77"/>
                  </a:lnTo>
                  <a:lnTo>
                    <a:pt x="186" y="27"/>
                  </a:lnTo>
                  <a:lnTo>
                    <a:pt x="153" y="21"/>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89" name="Freeform 450"/>
            <p:cNvSpPr>
              <a:spLocks/>
            </p:cNvSpPr>
            <p:nvPr>
              <p:custDataLst>
                <p:tags r:id="rId64"/>
              </p:custDataLst>
            </p:nvPr>
          </p:nvSpPr>
          <p:spPr bwMode="auto">
            <a:xfrm>
              <a:off x="1747794" y="2312899"/>
              <a:ext cx="512102" cy="674176"/>
            </a:xfrm>
            <a:custGeom>
              <a:avLst/>
              <a:gdLst>
                <a:gd name="T0" fmla="*/ 292778 w 684"/>
                <a:gd name="T1" fmla="*/ 300782 h 998"/>
                <a:gd name="T2" fmla="*/ 296705 w 684"/>
                <a:gd name="T3" fmla="*/ 288709 h 998"/>
                <a:gd name="T4" fmla="*/ 292778 w 684"/>
                <a:gd name="T5" fmla="*/ 257738 h 998"/>
                <a:gd name="T6" fmla="*/ 287542 w 684"/>
                <a:gd name="T7" fmla="*/ 222043 h 998"/>
                <a:gd name="T8" fmla="*/ 295832 w 684"/>
                <a:gd name="T9" fmla="*/ 204196 h 998"/>
                <a:gd name="T10" fmla="*/ 243036 w 684"/>
                <a:gd name="T11" fmla="*/ 189498 h 998"/>
                <a:gd name="T12" fmla="*/ 232564 w 684"/>
                <a:gd name="T13" fmla="*/ 171126 h 998"/>
                <a:gd name="T14" fmla="*/ 201585 w 684"/>
                <a:gd name="T15" fmla="*/ 162727 h 998"/>
                <a:gd name="T16" fmla="*/ 175405 w 684"/>
                <a:gd name="T17" fmla="*/ 141730 h 998"/>
                <a:gd name="T18" fmla="*/ 163624 w 684"/>
                <a:gd name="T19" fmla="*/ 105510 h 998"/>
                <a:gd name="T20" fmla="*/ 163624 w 684"/>
                <a:gd name="T21" fmla="*/ 69815 h 998"/>
                <a:gd name="T22" fmla="*/ 172351 w 684"/>
                <a:gd name="T23" fmla="*/ 44094 h 998"/>
                <a:gd name="T24" fmla="*/ 189804 w 684"/>
                <a:gd name="T25" fmla="*/ 25196 h 998"/>
                <a:gd name="T26" fmla="*/ 202021 w 684"/>
                <a:gd name="T27" fmla="*/ 5774 h 998"/>
                <a:gd name="T28" fmla="*/ 169733 w 684"/>
                <a:gd name="T29" fmla="*/ 20472 h 998"/>
                <a:gd name="T30" fmla="*/ 146171 w 684"/>
                <a:gd name="T31" fmla="*/ 35695 h 998"/>
                <a:gd name="T32" fmla="*/ 132644 w 684"/>
                <a:gd name="T33" fmla="*/ 40944 h 998"/>
                <a:gd name="T34" fmla="*/ 121300 w 684"/>
                <a:gd name="T35" fmla="*/ 44094 h 998"/>
                <a:gd name="T36" fmla="*/ 105156 w 684"/>
                <a:gd name="T37" fmla="*/ 42519 h 998"/>
                <a:gd name="T38" fmla="*/ 94684 w 684"/>
                <a:gd name="T39" fmla="*/ 56692 h 998"/>
                <a:gd name="T40" fmla="*/ 85521 w 684"/>
                <a:gd name="T41" fmla="*/ 91862 h 998"/>
                <a:gd name="T42" fmla="*/ 68504 w 684"/>
                <a:gd name="T43" fmla="*/ 119158 h 998"/>
                <a:gd name="T44" fmla="*/ 46687 w 684"/>
                <a:gd name="T45" fmla="*/ 149079 h 998"/>
                <a:gd name="T46" fmla="*/ 39270 w 684"/>
                <a:gd name="T47" fmla="*/ 166401 h 998"/>
                <a:gd name="T48" fmla="*/ 37524 w 684"/>
                <a:gd name="T49" fmla="*/ 186873 h 998"/>
                <a:gd name="T50" fmla="*/ 42324 w 684"/>
                <a:gd name="T51" fmla="*/ 200521 h 998"/>
                <a:gd name="T52" fmla="*/ 42324 w 684"/>
                <a:gd name="T53" fmla="*/ 236741 h 998"/>
                <a:gd name="T54" fmla="*/ 41451 w 684"/>
                <a:gd name="T55" fmla="*/ 275586 h 998"/>
                <a:gd name="T56" fmla="*/ 31416 w 684"/>
                <a:gd name="T57" fmla="*/ 295533 h 998"/>
                <a:gd name="T58" fmla="*/ 16144 w 684"/>
                <a:gd name="T59" fmla="*/ 310756 h 998"/>
                <a:gd name="T60" fmla="*/ 4800 w 684"/>
                <a:gd name="T61" fmla="*/ 321254 h 998"/>
                <a:gd name="T62" fmla="*/ 13090 w 684"/>
                <a:gd name="T63" fmla="*/ 350650 h 998"/>
                <a:gd name="T64" fmla="*/ 53669 w 684"/>
                <a:gd name="T65" fmla="*/ 380571 h 998"/>
                <a:gd name="T66" fmla="*/ 76358 w 684"/>
                <a:gd name="T67" fmla="*/ 382145 h 998"/>
                <a:gd name="T68" fmla="*/ 102101 w 684"/>
                <a:gd name="T69" fmla="*/ 391594 h 998"/>
                <a:gd name="T70" fmla="*/ 130463 w 684"/>
                <a:gd name="T71" fmla="*/ 417315 h 998"/>
                <a:gd name="T72" fmla="*/ 147043 w 684"/>
                <a:gd name="T73" fmla="*/ 446186 h 998"/>
                <a:gd name="T74" fmla="*/ 160133 w 684"/>
                <a:gd name="T75" fmla="*/ 462459 h 998"/>
                <a:gd name="T76" fmla="*/ 179768 w 684"/>
                <a:gd name="T77" fmla="*/ 465083 h 998"/>
                <a:gd name="T78" fmla="*/ 201585 w 684"/>
                <a:gd name="T79" fmla="*/ 459834 h 998"/>
                <a:gd name="T80" fmla="*/ 214675 w 684"/>
                <a:gd name="T81" fmla="*/ 460884 h 998"/>
                <a:gd name="T82" fmla="*/ 224710 w 684"/>
                <a:gd name="T83" fmla="*/ 474532 h 998"/>
                <a:gd name="T84" fmla="*/ 223838 w 684"/>
                <a:gd name="T85" fmla="*/ 483981 h 998"/>
                <a:gd name="T86" fmla="*/ 212929 w 684"/>
                <a:gd name="T87" fmla="*/ 491855 h 998"/>
                <a:gd name="T88" fmla="*/ 212929 w 684"/>
                <a:gd name="T89" fmla="*/ 505503 h 998"/>
                <a:gd name="T90" fmla="*/ 222965 w 684"/>
                <a:gd name="T91" fmla="*/ 521775 h 998"/>
                <a:gd name="T92" fmla="*/ 236491 w 684"/>
                <a:gd name="T93" fmla="*/ 504978 h 998"/>
                <a:gd name="T94" fmla="*/ 246963 w 684"/>
                <a:gd name="T95" fmla="*/ 451960 h 998"/>
                <a:gd name="T96" fmla="*/ 249145 w 684"/>
                <a:gd name="T97" fmla="*/ 421515 h 998"/>
                <a:gd name="T98" fmla="*/ 242163 w 684"/>
                <a:gd name="T99" fmla="*/ 404717 h 998"/>
                <a:gd name="T100" fmla="*/ 228201 w 684"/>
                <a:gd name="T101" fmla="*/ 393169 h 998"/>
                <a:gd name="T102" fmla="*/ 227328 w 684"/>
                <a:gd name="T103" fmla="*/ 379521 h 998"/>
                <a:gd name="T104" fmla="*/ 246963 w 684"/>
                <a:gd name="T105" fmla="*/ 367447 h 998"/>
                <a:gd name="T106" fmla="*/ 242600 w 684"/>
                <a:gd name="T107" fmla="*/ 349075 h 998"/>
                <a:gd name="T108" fmla="*/ 242600 w 684"/>
                <a:gd name="T109" fmla="*/ 340676 h 998"/>
                <a:gd name="T110" fmla="*/ 285796 w 684"/>
                <a:gd name="T111" fmla="*/ 329653 h 99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84" h="998">
                  <a:moveTo>
                    <a:pt x="684" y="622"/>
                  </a:moveTo>
                  <a:lnTo>
                    <a:pt x="680" y="609"/>
                  </a:lnTo>
                  <a:lnTo>
                    <a:pt x="676" y="596"/>
                  </a:lnTo>
                  <a:lnTo>
                    <a:pt x="672" y="583"/>
                  </a:lnTo>
                  <a:lnTo>
                    <a:pt x="671" y="573"/>
                  </a:lnTo>
                  <a:lnTo>
                    <a:pt x="671" y="568"/>
                  </a:lnTo>
                  <a:lnTo>
                    <a:pt x="673" y="564"/>
                  </a:lnTo>
                  <a:lnTo>
                    <a:pt x="676" y="559"/>
                  </a:lnTo>
                  <a:lnTo>
                    <a:pt x="678" y="555"/>
                  </a:lnTo>
                  <a:lnTo>
                    <a:pt x="680" y="550"/>
                  </a:lnTo>
                  <a:lnTo>
                    <a:pt x="682" y="546"/>
                  </a:lnTo>
                  <a:lnTo>
                    <a:pt x="683" y="541"/>
                  </a:lnTo>
                  <a:lnTo>
                    <a:pt x="684" y="537"/>
                  </a:lnTo>
                  <a:lnTo>
                    <a:pt x="680" y="519"/>
                  </a:lnTo>
                  <a:lnTo>
                    <a:pt x="671" y="491"/>
                  </a:lnTo>
                  <a:lnTo>
                    <a:pt x="666" y="475"/>
                  </a:lnTo>
                  <a:lnTo>
                    <a:pt x="662" y="459"/>
                  </a:lnTo>
                  <a:lnTo>
                    <a:pt x="659" y="444"/>
                  </a:lnTo>
                  <a:lnTo>
                    <a:pt x="658" y="432"/>
                  </a:lnTo>
                  <a:lnTo>
                    <a:pt x="659" y="423"/>
                  </a:lnTo>
                  <a:lnTo>
                    <a:pt x="661" y="415"/>
                  </a:lnTo>
                  <a:lnTo>
                    <a:pt x="665" y="409"/>
                  </a:lnTo>
                  <a:lnTo>
                    <a:pt x="669" y="403"/>
                  </a:lnTo>
                  <a:lnTo>
                    <a:pt x="673" y="396"/>
                  </a:lnTo>
                  <a:lnTo>
                    <a:pt x="678" y="389"/>
                  </a:lnTo>
                  <a:lnTo>
                    <a:pt x="681" y="381"/>
                  </a:lnTo>
                  <a:lnTo>
                    <a:pt x="684" y="370"/>
                  </a:lnTo>
                  <a:lnTo>
                    <a:pt x="571" y="370"/>
                  </a:lnTo>
                  <a:lnTo>
                    <a:pt x="564" y="366"/>
                  </a:lnTo>
                  <a:lnTo>
                    <a:pt x="557" y="361"/>
                  </a:lnTo>
                  <a:lnTo>
                    <a:pt x="550" y="355"/>
                  </a:lnTo>
                  <a:lnTo>
                    <a:pt x="544" y="347"/>
                  </a:lnTo>
                  <a:lnTo>
                    <a:pt x="539" y="340"/>
                  </a:lnTo>
                  <a:lnTo>
                    <a:pt x="535" y="333"/>
                  </a:lnTo>
                  <a:lnTo>
                    <a:pt x="533" y="326"/>
                  </a:lnTo>
                  <a:lnTo>
                    <a:pt x="532" y="321"/>
                  </a:lnTo>
                  <a:lnTo>
                    <a:pt x="512" y="320"/>
                  </a:lnTo>
                  <a:lnTo>
                    <a:pt x="494" y="318"/>
                  </a:lnTo>
                  <a:lnTo>
                    <a:pt x="477" y="315"/>
                  </a:lnTo>
                  <a:lnTo>
                    <a:pt x="462" y="310"/>
                  </a:lnTo>
                  <a:lnTo>
                    <a:pt x="447" y="304"/>
                  </a:lnTo>
                  <a:lnTo>
                    <a:pt x="434" y="298"/>
                  </a:lnTo>
                  <a:lnTo>
                    <a:pt x="423" y="290"/>
                  </a:lnTo>
                  <a:lnTo>
                    <a:pt x="412" y="281"/>
                  </a:lnTo>
                  <a:lnTo>
                    <a:pt x="402" y="270"/>
                  </a:lnTo>
                  <a:lnTo>
                    <a:pt x="395" y="259"/>
                  </a:lnTo>
                  <a:lnTo>
                    <a:pt x="388" y="246"/>
                  </a:lnTo>
                  <a:lnTo>
                    <a:pt x="382" y="232"/>
                  </a:lnTo>
                  <a:lnTo>
                    <a:pt x="378" y="218"/>
                  </a:lnTo>
                  <a:lnTo>
                    <a:pt x="375" y="201"/>
                  </a:lnTo>
                  <a:lnTo>
                    <a:pt x="373" y="184"/>
                  </a:lnTo>
                  <a:lnTo>
                    <a:pt x="373" y="167"/>
                  </a:lnTo>
                  <a:lnTo>
                    <a:pt x="373" y="155"/>
                  </a:lnTo>
                  <a:lnTo>
                    <a:pt x="374" y="144"/>
                  </a:lnTo>
                  <a:lnTo>
                    <a:pt x="375" y="133"/>
                  </a:lnTo>
                  <a:lnTo>
                    <a:pt x="377" y="123"/>
                  </a:lnTo>
                  <a:lnTo>
                    <a:pt x="380" y="113"/>
                  </a:lnTo>
                  <a:lnTo>
                    <a:pt x="385" y="103"/>
                  </a:lnTo>
                  <a:lnTo>
                    <a:pt x="389" y="94"/>
                  </a:lnTo>
                  <a:lnTo>
                    <a:pt x="395" y="84"/>
                  </a:lnTo>
                  <a:lnTo>
                    <a:pt x="401" y="76"/>
                  </a:lnTo>
                  <a:lnTo>
                    <a:pt x="408" y="68"/>
                  </a:lnTo>
                  <a:lnTo>
                    <a:pt x="416" y="61"/>
                  </a:lnTo>
                  <a:lnTo>
                    <a:pt x="425" y="54"/>
                  </a:lnTo>
                  <a:lnTo>
                    <a:pt x="435" y="48"/>
                  </a:lnTo>
                  <a:lnTo>
                    <a:pt x="446" y="42"/>
                  </a:lnTo>
                  <a:lnTo>
                    <a:pt x="458" y="36"/>
                  </a:lnTo>
                  <a:lnTo>
                    <a:pt x="471" y="31"/>
                  </a:lnTo>
                  <a:lnTo>
                    <a:pt x="471" y="18"/>
                  </a:lnTo>
                  <a:lnTo>
                    <a:pt x="463" y="11"/>
                  </a:lnTo>
                  <a:lnTo>
                    <a:pt x="455" y="7"/>
                  </a:lnTo>
                  <a:lnTo>
                    <a:pt x="447" y="4"/>
                  </a:lnTo>
                  <a:lnTo>
                    <a:pt x="438" y="0"/>
                  </a:lnTo>
                  <a:lnTo>
                    <a:pt x="414" y="19"/>
                  </a:lnTo>
                  <a:lnTo>
                    <a:pt x="389" y="39"/>
                  </a:lnTo>
                  <a:lnTo>
                    <a:pt x="378" y="48"/>
                  </a:lnTo>
                  <a:lnTo>
                    <a:pt x="367" y="56"/>
                  </a:lnTo>
                  <a:lnTo>
                    <a:pt x="356" y="63"/>
                  </a:lnTo>
                  <a:lnTo>
                    <a:pt x="345" y="68"/>
                  </a:lnTo>
                  <a:lnTo>
                    <a:pt x="335" y="68"/>
                  </a:lnTo>
                  <a:lnTo>
                    <a:pt x="326" y="68"/>
                  </a:lnTo>
                  <a:lnTo>
                    <a:pt x="319" y="68"/>
                  </a:lnTo>
                  <a:lnTo>
                    <a:pt x="312" y="68"/>
                  </a:lnTo>
                  <a:lnTo>
                    <a:pt x="309" y="74"/>
                  </a:lnTo>
                  <a:lnTo>
                    <a:pt x="304" y="78"/>
                  </a:lnTo>
                  <a:lnTo>
                    <a:pt x="299" y="81"/>
                  </a:lnTo>
                  <a:lnTo>
                    <a:pt x="295" y="83"/>
                  </a:lnTo>
                  <a:lnTo>
                    <a:pt x="289" y="85"/>
                  </a:lnTo>
                  <a:lnTo>
                    <a:pt x="284" y="85"/>
                  </a:lnTo>
                  <a:lnTo>
                    <a:pt x="278" y="84"/>
                  </a:lnTo>
                  <a:lnTo>
                    <a:pt x="273" y="84"/>
                  </a:lnTo>
                  <a:lnTo>
                    <a:pt x="262" y="82"/>
                  </a:lnTo>
                  <a:lnTo>
                    <a:pt x="251" y="81"/>
                  </a:lnTo>
                  <a:lnTo>
                    <a:pt x="245" y="81"/>
                  </a:lnTo>
                  <a:lnTo>
                    <a:pt x="241" y="81"/>
                  </a:lnTo>
                  <a:lnTo>
                    <a:pt x="236" y="83"/>
                  </a:lnTo>
                  <a:lnTo>
                    <a:pt x="233" y="86"/>
                  </a:lnTo>
                  <a:lnTo>
                    <a:pt x="225" y="94"/>
                  </a:lnTo>
                  <a:lnTo>
                    <a:pt x="221" y="101"/>
                  </a:lnTo>
                  <a:lnTo>
                    <a:pt x="217" y="108"/>
                  </a:lnTo>
                  <a:lnTo>
                    <a:pt x="213" y="114"/>
                  </a:lnTo>
                  <a:lnTo>
                    <a:pt x="209" y="128"/>
                  </a:lnTo>
                  <a:lnTo>
                    <a:pt x="206" y="143"/>
                  </a:lnTo>
                  <a:lnTo>
                    <a:pt x="201" y="159"/>
                  </a:lnTo>
                  <a:lnTo>
                    <a:pt x="196" y="175"/>
                  </a:lnTo>
                  <a:lnTo>
                    <a:pt x="192" y="183"/>
                  </a:lnTo>
                  <a:lnTo>
                    <a:pt x="187" y="191"/>
                  </a:lnTo>
                  <a:lnTo>
                    <a:pt x="180" y="200"/>
                  </a:lnTo>
                  <a:lnTo>
                    <a:pt x="173" y="210"/>
                  </a:lnTo>
                  <a:lnTo>
                    <a:pt x="157" y="227"/>
                  </a:lnTo>
                  <a:lnTo>
                    <a:pt x="140" y="244"/>
                  </a:lnTo>
                  <a:lnTo>
                    <a:pt x="131" y="253"/>
                  </a:lnTo>
                  <a:lnTo>
                    <a:pt x="122" y="263"/>
                  </a:lnTo>
                  <a:lnTo>
                    <a:pt x="115" y="273"/>
                  </a:lnTo>
                  <a:lnTo>
                    <a:pt x="107" y="284"/>
                  </a:lnTo>
                  <a:lnTo>
                    <a:pt x="102" y="288"/>
                  </a:lnTo>
                  <a:lnTo>
                    <a:pt x="98" y="294"/>
                  </a:lnTo>
                  <a:lnTo>
                    <a:pt x="96" y="299"/>
                  </a:lnTo>
                  <a:lnTo>
                    <a:pt x="94" y="305"/>
                  </a:lnTo>
                  <a:lnTo>
                    <a:pt x="90" y="317"/>
                  </a:lnTo>
                  <a:lnTo>
                    <a:pt x="86" y="327"/>
                  </a:lnTo>
                  <a:lnTo>
                    <a:pt x="85" y="331"/>
                  </a:lnTo>
                  <a:lnTo>
                    <a:pt x="84" y="338"/>
                  </a:lnTo>
                  <a:lnTo>
                    <a:pt x="84" y="347"/>
                  </a:lnTo>
                  <a:lnTo>
                    <a:pt x="86" y="356"/>
                  </a:lnTo>
                  <a:lnTo>
                    <a:pt x="88" y="366"/>
                  </a:lnTo>
                  <a:lnTo>
                    <a:pt x="91" y="375"/>
                  </a:lnTo>
                  <a:lnTo>
                    <a:pt x="93" y="378"/>
                  </a:lnTo>
                  <a:lnTo>
                    <a:pt x="95" y="380"/>
                  </a:lnTo>
                  <a:lnTo>
                    <a:pt x="97" y="382"/>
                  </a:lnTo>
                  <a:lnTo>
                    <a:pt x="100" y="382"/>
                  </a:lnTo>
                  <a:lnTo>
                    <a:pt x="98" y="397"/>
                  </a:lnTo>
                  <a:lnTo>
                    <a:pt x="97" y="414"/>
                  </a:lnTo>
                  <a:lnTo>
                    <a:pt x="97" y="433"/>
                  </a:lnTo>
                  <a:lnTo>
                    <a:pt x="97" y="451"/>
                  </a:lnTo>
                  <a:lnTo>
                    <a:pt x="99" y="484"/>
                  </a:lnTo>
                  <a:lnTo>
                    <a:pt x="100" y="505"/>
                  </a:lnTo>
                  <a:lnTo>
                    <a:pt x="99" y="511"/>
                  </a:lnTo>
                  <a:lnTo>
                    <a:pt x="98" y="518"/>
                  </a:lnTo>
                  <a:lnTo>
                    <a:pt x="95" y="525"/>
                  </a:lnTo>
                  <a:lnTo>
                    <a:pt x="91" y="532"/>
                  </a:lnTo>
                  <a:lnTo>
                    <a:pt x="88" y="541"/>
                  </a:lnTo>
                  <a:lnTo>
                    <a:pt x="83" y="548"/>
                  </a:lnTo>
                  <a:lnTo>
                    <a:pt x="77" y="556"/>
                  </a:lnTo>
                  <a:lnTo>
                    <a:pt x="72" y="563"/>
                  </a:lnTo>
                  <a:lnTo>
                    <a:pt x="65" y="570"/>
                  </a:lnTo>
                  <a:lnTo>
                    <a:pt x="59" y="576"/>
                  </a:lnTo>
                  <a:lnTo>
                    <a:pt x="51" y="582"/>
                  </a:lnTo>
                  <a:lnTo>
                    <a:pt x="43" y="587"/>
                  </a:lnTo>
                  <a:lnTo>
                    <a:pt x="37" y="592"/>
                  </a:lnTo>
                  <a:lnTo>
                    <a:pt x="29" y="596"/>
                  </a:lnTo>
                  <a:lnTo>
                    <a:pt x="21" y="598"/>
                  </a:lnTo>
                  <a:lnTo>
                    <a:pt x="14" y="598"/>
                  </a:lnTo>
                  <a:lnTo>
                    <a:pt x="12" y="605"/>
                  </a:lnTo>
                  <a:lnTo>
                    <a:pt x="11" y="612"/>
                  </a:lnTo>
                  <a:lnTo>
                    <a:pt x="9" y="618"/>
                  </a:lnTo>
                  <a:lnTo>
                    <a:pt x="7" y="625"/>
                  </a:lnTo>
                  <a:lnTo>
                    <a:pt x="3" y="637"/>
                  </a:lnTo>
                  <a:lnTo>
                    <a:pt x="0" y="648"/>
                  </a:lnTo>
                  <a:lnTo>
                    <a:pt x="30" y="668"/>
                  </a:lnTo>
                  <a:lnTo>
                    <a:pt x="67" y="694"/>
                  </a:lnTo>
                  <a:lnTo>
                    <a:pt x="87" y="707"/>
                  </a:lnTo>
                  <a:lnTo>
                    <a:pt x="106" y="718"/>
                  </a:lnTo>
                  <a:lnTo>
                    <a:pt x="115" y="722"/>
                  </a:lnTo>
                  <a:lnTo>
                    <a:pt x="123" y="725"/>
                  </a:lnTo>
                  <a:lnTo>
                    <a:pt x="132" y="727"/>
                  </a:lnTo>
                  <a:lnTo>
                    <a:pt x="140" y="727"/>
                  </a:lnTo>
                  <a:lnTo>
                    <a:pt x="153" y="727"/>
                  </a:lnTo>
                  <a:lnTo>
                    <a:pt x="166" y="727"/>
                  </a:lnTo>
                  <a:lnTo>
                    <a:pt x="175" y="728"/>
                  </a:lnTo>
                  <a:lnTo>
                    <a:pt x="184" y="729"/>
                  </a:lnTo>
                  <a:lnTo>
                    <a:pt x="192" y="730"/>
                  </a:lnTo>
                  <a:lnTo>
                    <a:pt x="201" y="732"/>
                  </a:lnTo>
                  <a:lnTo>
                    <a:pt x="218" y="738"/>
                  </a:lnTo>
                  <a:lnTo>
                    <a:pt x="234" y="746"/>
                  </a:lnTo>
                  <a:lnTo>
                    <a:pt x="250" y="755"/>
                  </a:lnTo>
                  <a:lnTo>
                    <a:pt x="265" y="767"/>
                  </a:lnTo>
                  <a:lnTo>
                    <a:pt x="279" y="778"/>
                  </a:lnTo>
                  <a:lnTo>
                    <a:pt x="292" y="789"/>
                  </a:lnTo>
                  <a:lnTo>
                    <a:pt x="299" y="795"/>
                  </a:lnTo>
                  <a:lnTo>
                    <a:pt x="306" y="802"/>
                  </a:lnTo>
                  <a:lnTo>
                    <a:pt x="312" y="809"/>
                  </a:lnTo>
                  <a:lnTo>
                    <a:pt x="318" y="818"/>
                  </a:lnTo>
                  <a:lnTo>
                    <a:pt x="328" y="834"/>
                  </a:lnTo>
                  <a:lnTo>
                    <a:pt x="337" y="850"/>
                  </a:lnTo>
                  <a:lnTo>
                    <a:pt x="342" y="857"/>
                  </a:lnTo>
                  <a:lnTo>
                    <a:pt x="347" y="864"/>
                  </a:lnTo>
                  <a:lnTo>
                    <a:pt x="354" y="871"/>
                  </a:lnTo>
                  <a:lnTo>
                    <a:pt x="359" y="877"/>
                  </a:lnTo>
                  <a:lnTo>
                    <a:pt x="367" y="881"/>
                  </a:lnTo>
                  <a:lnTo>
                    <a:pt x="374" y="885"/>
                  </a:lnTo>
                  <a:lnTo>
                    <a:pt x="382" y="887"/>
                  </a:lnTo>
                  <a:lnTo>
                    <a:pt x="392" y="888"/>
                  </a:lnTo>
                  <a:lnTo>
                    <a:pt x="402" y="887"/>
                  </a:lnTo>
                  <a:lnTo>
                    <a:pt x="412" y="886"/>
                  </a:lnTo>
                  <a:lnTo>
                    <a:pt x="422" y="884"/>
                  </a:lnTo>
                  <a:lnTo>
                    <a:pt x="432" y="882"/>
                  </a:lnTo>
                  <a:lnTo>
                    <a:pt x="442" y="879"/>
                  </a:lnTo>
                  <a:lnTo>
                    <a:pt x="452" y="877"/>
                  </a:lnTo>
                  <a:lnTo>
                    <a:pt x="462" y="876"/>
                  </a:lnTo>
                  <a:lnTo>
                    <a:pt x="471" y="875"/>
                  </a:lnTo>
                  <a:lnTo>
                    <a:pt x="478" y="876"/>
                  </a:lnTo>
                  <a:lnTo>
                    <a:pt x="485" y="878"/>
                  </a:lnTo>
                  <a:lnTo>
                    <a:pt x="489" y="878"/>
                  </a:lnTo>
                  <a:lnTo>
                    <a:pt x="492" y="878"/>
                  </a:lnTo>
                  <a:lnTo>
                    <a:pt x="496" y="877"/>
                  </a:lnTo>
                  <a:lnTo>
                    <a:pt x="499" y="875"/>
                  </a:lnTo>
                  <a:lnTo>
                    <a:pt x="501" y="883"/>
                  </a:lnTo>
                  <a:lnTo>
                    <a:pt x="509" y="894"/>
                  </a:lnTo>
                  <a:lnTo>
                    <a:pt x="515" y="904"/>
                  </a:lnTo>
                  <a:lnTo>
                    <a:pt x="519" y="912"/>
                  </a:lnTo>
                  <a:lnTo>
                    <a:pt x="518" y="915"/>
                  </a:lnTo>
                  <a:lnTo>
                    <a:pt x="516" y="918"/>
                  </a:lnTo>
                  <a:lnTo>
                    <a:pt x="515" y="920"/>
                  </a:lnTo>
                  <a:lnTo>
                    <a:pt x="513" y="922"/>
                  </a:lnTo>
                  <a:lnTo>
                    <a:pt x="508" y="927"/>
                  </a:lnTo>
                  <a:lnTo>
                    <a:pt x="502" y="930"/>
                  </a:lnTo>
                  <a:lnTo>
                    <a:pt x="496" y="933"/>
                  </a:lnTo>
                  <a:lnTo>
                    <a:pt x="490" y="936"/>
                  </a:lnTo>
                  <a:lnTo>
                    <a:pt x="488" y="937"/>
                  </a:lnTo>
                  <a:lnTo>
                    <a:pt x="487" y="939"/>
                  </a:lnTo>
                  <a:lnTo>
                    <a:pt x="486" y="941"/>
                  </a:lnTo>
                  <a:lnTo>
                    <a:pt x="485" y="943"/>
                  </a:lnTo>
                  <a:lnTo>
                    <a:pt x="486" y="954"/>
                  </a:lnTo>
                  <a:lnTo>
                    <a:pt x="488" y="963"/>
                  </a:lnTo>
                  <a:lnTo>
                    <a:pt x="490" y="970"/>
                  </a:lnTo>
                  <a:lnTo>
                    <a:pt x="494" y="977"/>
                  </a:lnTo>
                  <a:lnTo>
                    <a:pt x="499" y="984"/>
                  </a:lnTo>
                  <a:lnTo>
                    <a:pt x="504" y="989"/>
                  </a:lnTo>
                  <a:lnTo>
                    <a:pt x="511" y="994"/>
                  </a:lnTo>
                  <a:lnTo>
                    <a:pt x="519" y="998"/>
                  </a:lnTo>
                  <a:lnTo>
                    <a:pt x="538" y="998"/>
                  </a:lnTo>
                  <a:lnTo>
                    <a:pt x="538" y="986"/>
                  </a:lnTo>
                  <a:lnTo>
                    <a:pt x="539" y="973"/>
                  </a:lnTo>
                  <a:lnTo>
                    <a:pt x="542" y="962"/>
                  </a:lnTo>
                  <a:lnTo>
                    <a:pt x="544" y="950"/>
                  </a:lnTo>
                  <a:lnTo>
                    <a:pt x="548" y="928"/>
                  </a:lnTo>
                  <a:lnTo>
                    <a:pt x="555" y="906"/>
                  </a:lnTo>
                  <a:lnTo>
                    <a:pt x="561" y="884"/>
                  </a:lnTo>
                  <a:lnTo>
                    <a:pt x="566" y="861"/>
                  </a:lnTo>
                  <a:lnTo>
                    <a:pt x="568" y="850"/>
                  </a:lnTo>
                  <a:lnTo>
                    <a:pt x="570" y="838"/>
                  </a:lnTo>
                  <a:lnTo>
                    <a:pt x="571" y="826"/>
                  </a:lnTo>
                  <a:lnTo>
                    <a:pt x="571" y="813"/>
                  </a:lnTo>
                  <a:lnTo>
                    <a:pt x="571" y="803"/>
                  </a:lnTo>
                  <a:lnTo>
                    <a:pt x="569" y="794"/>
                  </a:lnTo>
                  <a:lnTo>
                    <a:pt x="567" y="786"/>
                  </a:lnTo>
                  <a:lnTo>
                    <a:pt x="564" y="780"/>
                  </a:lnTo>
                  <a:lnTo>
                    <a:pt x="559" y="775"/>
                  </a:lnTo>
                  <a:lnTo>
                    <a:pt x="555" y="771"/>
                  </a:lnTo>
                  <a:lnTo>
                    <a:pt x="549" y="768"/>
                  </a:lnTo>
                  <a:lnTo>
                    <a:pt x="545" y="765"/>
                  </a:lnTo>
                  <a:lnTo>
                    <a:pt x="535" y="759"/>
                  </a:lnTo>
                  <a:lnTo>
                    <a:pt x="526" y="752"/>
                  </a:lnTo>
                  <a:lnTo>
                    <a:pt x="523" y="749"/>
                  </a:lnTo>
                  <a:lnTo>
                    <a:pt x="521" y="745"/>
                  </a:lnTo>
                  <a:lnTo>
                    <a:pt x="519" y="740"/>
                  </a:lnTo>
                  <a:lnTo>
                    <a:pt x="519" y="733"/>
                  </a:lnTo>
                  <a:lnTo>
                    <a:pt x="519" y="728"/>
                  </a:lnTo>
                  <a:lnTo>
                    <a:pt x="521" y="723"/>
                  </a:lnTo>
                  <a:lnTo>
                    <a:pt x="523" y="719"/>
                  </a:lnTo>
                  <a:lnTo>
                    <a:pt x="526" y="716"/>
                  </a:lnTo>
                  <a:lnTo>
                    <a:pt x="535" y="710"/>
                  </a:lnTo>
                  <a:lnTo>
                    <a:pt x="546" y="706"/>
                  </a:lnTo>
                  <a:lnTo>
                    <a:pt x="566" y="700"/>
                  </a:lnTo>
                  <a:lnTo>
                    <a:pt x="578" y="696"/>
                  </a:lnTo>
                  <a:lnTo>
                    <a:pt x="578" y="678"/>
                  </a:lnTo>
                  <a:lnTo>
                    <a:pt x="568" y="673"/>
                  </a:lnTo>
                  <a:lnTo>
                    <a:pt x="560" y="668"/>
                  </a:lnTo>
                  <a:lnTo>
                    <a:pt x="556" y="665"/>
                  </a:lnTo>
                  <a:lnTo>
                    <a:pt x="554" y="662"/>
                  </a:lnTo>
                  <a:lnTo>
                    <a:pt x="552" y="658"/>
                  </a:lnTo>
                  <a:lnTo>
                    <a:pt x="552" y="654"/>
                  </a:lnTo>
                  <a:lnTo>
                    <a:pt x="553" y="651"/>
                  </a:lnTo>
                  <a:lnTo>
                    <a:pt x="556" y="649"/>
                  </a:lnTo>
                  <a:lnTo>
                    <a:pt x="563" y="646"/>
                  </a:lnTo>
                  <a:lnTo>
                    <a:pt x="569" y="644"/>
                  </a:lnTo>
                  <a:lnTo>
                    <a:pt x="588" y="639"/>
                  </a:lnTo>
                  <a:lnTo>
                    <a:pt x="611" y="635"/>
                  </a:lnTo>
                  <a:lnTo>
                    <a:pt x="655" y="628"/>
                  </a:lnTo>
                  <a:lnTo>
                    <a:pt x="684" y="622"/>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sp>
          <p:nvSpPr>
            <p:cNvPr id="90" name="Freeform 541"/>
            <p:cNvSpPr>
              <a:spLocks/>
            </p:cNvSpPr>
            <p:nvPr>
              <p:custDataLst>
                <p:tags r:id="rId65"/>
              </p:custDataLst>
            </p:nvPr>
          </p:nvSpPr>
          <p:spPr bwMode="auto">
            <a:xfrm>
              <a:off x="2673936" y="2570313"/>
              <a:ext cx="171609" cy="157308"/>
            </a:xfrm>
            <a:custGeom>
              <a:avLst/>
              <a:gdLst>
                <a:gd name="T0" fmla="*/ 27880 w 226"/>
                <a:gd name="T1" fmla="*/ 121721 h 237"/>
                <a:gd name="T2" fmla="*/ 30092 w 226"/>
                <a:gd name="T3" fmla="*/ 122237 h 237"/>
                <a:gd name="T4" fmla="*/ 33190 w 226"/>
                <a:gd name="T5" fmla="*/ 121205 h 237"/>
                <a:gd name="T6" fmla="*/ 36730 w 226"/>
                <a:gd name="T7" fmla="*/ 120690 h 237"/>
                <a:gd name="T8" fmla="*/ 39386 w 226"/>
                <a:gd name="T9" fmla="*/ 118627 h 237"/>
                <a:gd name="T10" fmla="*/ 42483 w 226"/>
                <a:gd name="T11" fmla="*/ 115016 h 237"/>
                <a:gd name="T12" fmla="*/ 43811 w 226"/>
                <a:gd name="T13" fmla="*/ 110374 h 237"/>
                <a:gd name="T14" fmla="*/ 54432 w 226"/>
                <a:gd name="T15" fmla="*/ 107795 h 237"/>
                <a:gd name="T16" fmla="*/ 73461 w 226"/>
                <a:gd name="T17" fmla="*/ 105732 h 237"/>
                <a:gd name="T18" fmla="*/ 86294 w 226"/>
                <a:gd name="T19" fmla="*/ 102122 h 237"/>
                <a:gd name="T20" fmla="*/ 92490 w 226"/>
                <a:gd name="T21" fmla="*/ 98512 h 237"/>
                <a:gd name="T22" fmla="*/ 97358 w 226"/>
                <a:gd name="T23" fmla="*/ 93354 h 237"/>
                <a:gd name="T24" fmla="*/ 99570 w 226"/>
                <a:gd name="T25" fmla="*/ 86649 h 237"/>
                <a:gd name="T26" fmla="*/ 100013 w 226"/>
                <a:gd name="T27" fmla="*/ 78912 h 237"/>
                <a:gd name="T28" fmla="*/ 98685 w 226"/>
                <a:gd name="T29" fmla="*/ 72208 h 237"/>
                <a:gd name="T30" fmla="*/ 95145 w 226"/>
                <a:gd name="T31" fmla="*/ 63439 h 237"/>
                <a:gd name="T32" fmla="*/ 89835 w 226"/>
                <a:gd name="T33" fmla="*/ 51577 h 237"/>
                <a:gd name="T34" fmla="*/ 86737 w 226"/>
                <a:gd name="T35" fmla="*/ 43325 h 237"/>
                <a:gd name="T36" fmla="*/ 85409 w 226"/>
                <a:gd name="T37" fmla="*/ 38167 h 237"/>
                <a:gd name="T38" fmla="*/ 86294 w 226"/>
                <a:gd name="T39" fmla="*/ 30430 h 237"/>
                <a:gd name="T40" fmla="*/ 88507 w 226"/>
                <a:gd name="T41" fmla="*/ 22178 h 237"/>
                <a:gd name="T42" fmla="*/ 94260 w 226"/>
                <a:gd name="T43" fmla="*/ 12894 h 237"/>
                <a:gd name="T44" fmla="*/ 94260 w 226"/>
                <a:gd name="T45" fmla="*/ 7221 h 237"/>
                <a:gd name="T46" fmla="*/ 84524 w 226"/>
                <a:gd name="T47" fmla="*/ 3610 h 237"/>
                <a:gd name="T48" fmla="*/ 68150 w 226"/>
                <a:gd name="T49" fmla="*/ 1032 h 237"/>
                <a:gd name="T50" fmla="*/ 8851 w 226"/>
                <a:gd name="T51" fmla="*/ 3095 h 237"/>
                <a:gd name="T52" fmla="*/ 7966 w 226"/>
                <a:gd name="T53" fmla="*/ 15989 h 237"/>
                <a:gd name="T54" fmla="*/ 4425 w 226"/>
                <a:gd name="T55" fmla="*/ 27851 h 237"/>
                <a:gd name="T56" fmla="*/ 1328 w 226"/>
                <a:gd name="T57" fmla="*/ 40746 h 237"/>
                <a:gd name="T58" fmla="*/ 0 w 226"/>
                <a:gd name="T59" fmla="*/ 57250 h 237"/>
                <a:gd name="T60" fmla="*/ 1328 w 226"/>
                <a:gd name="T61" fmla="*/ 67050 h 237"/>
                <a:gd name="T62" fmla="*/ 4425 w 226"/>
                <a:gd name="T63" fmla="*/ 75302 h 237"/>
                <a:gd name="T64" fmla="*/ 13276 w 226"/>
                <a:gd name="T65" fmla="*/ 89228 h 237"/>
                <a:gd name="T66" fmla="*/ 22569 w 226"/>
                <a:gd name="T67" fmla="*/ 102638 h 237"/>
                <a:gd name="T68" fmla="*/ 25225 w 226"/>
                <a:gd name="T69" fmla="*/ 111406 h 237"/>
                <a:gd name="T70" fmla="*/ 26995 w 226"/>
                <a:gd name="T71" fmla="*/ 120690 h 2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26" h="237">
                  <a:moveTo>
                    <a:pt x="61" y="234"/>
                  </a:moveTo>
                  <a:lnTo>
                    <a:pt x="63" y="236"/>
                  </a:lnTo>
                  <a:lnTo>
                    <a:pt x="65" y="237"/>
                  </a:lnTo>
                  <a:lnTo>
                    <a:pt x="68" y="237"/>
                  </a:lnTo>
                  <a:lnTo>
                    <a:pt x="70" y="237"/>
                  </a:lnTo>
                  <a:lnTo>
                    <a:pt x="75" y="235"/>
                  </a:lnTo>
                  <a:lnTo>
                    <a:pt x="80" y="234"/>
                  </a:lnTo>
                  <a:lnTo>
                    <a:pt x="83" y="234"/>
                  </a:lnTo>
                  <a:lnTo>
                    <a:pt x="86" y="232"/>
                  </a:lnTo>
                  <a:lnTo>
                    <a:pt x="89" y="230"/>
                  </a:lnTo>
                  <a:lnTo>
                    <a:pt x="92" y="227"/>
                  </a:lnTo>
                  <a:lnTo>
                    <a:pt x="96" y="223"/>
                  </a:lnTo>
                  <a:lnTo>
                    <a:pt x="98" y="219"/>
                  </a:lnTo>
                  <a:lnTo>
                    <a:pt x="99" y="214"/>
                  </a:lnTo>
                  <a:lnTo>
                    <a:pt x="100" y="209"/>
                  </a:lnTo>
                  <a:lnTo>
                    <a:pt x="123" y="209"/>
                  </a:lnTo>
                  <a:lnTo>
                    <a:pt x="145" y="208"/>
                  </a:lnTo>
                  <a:lnTo>
                    <a:pt x="166" y="205"/>
                  </a:lnTo>
                  <a:lnTo>
                    <a:pt x="186" y="201"/>
                  </a:lnTo>
                  <a:lnTo>
                    <a:pt x="195" y="198"/>
                  </a:lnTo>
                  <a:lnTo>
                    <a:pt x="202" y="195"/>
                  </a:lnTo>
                  <a:lnTo>
                    <a:pt x="209" y="191"/>
                  </a:lnTo>
                  <a:lnTo>
                    <a:pt x="215" y="186"/>
                  </a:lnTo>
                  <a:lnTo>
                    <a:pt x="220" y="181"/>
                  </a:lnTo>
                  <a:lnTo>
                    <a:pt x="223" y="175"/>
                  </a:lnTo>
                  <a:lnTo>
                    <a:pt x="225" y="168"/>
                  </a:lnTo>
                  <a:lnTo>
                    <a:pt x="226" y="161"/>
                  </a:lnTo>
                  <a:lnTo>
                    <a:pt x="226" y="153"/>
                  </a:lnTo>
                  <a:lnTo>
                    <a:pt x="225" y="147"/>
                  </a:lnTo>
                  <a:lnTo>
                    <a:pt x="223" y="140"/>
                  </a:lnTo>
                  <a:lnTo>
                    <a:pt x="221" y="134"/>
                  </a:lnTo>
                  <a:lnTo>
                    <a:pt x="215" y="123"/>
                  </a:lnTo>
                  <a:lnTo>
                    <a:pt x="210" y="112"/>
                  </a:lnTo>
                  <a:lnTo>
                    <a:pt x="203" y="100"/>
                  </a:lnTo>
                  <a:lnTo>
                    <a:pt x="198" y="90"/>
                  </a:lnTo>
                  <a:lnTo>
                    <a:pt x="196" y="84"/>
                  </a:lnTo>
                  <a:lnTo>
                    <a:pt x="195" y="79"/>
                  </a:lnTo>
                  <a:lnTo>
                    <a:pt x="193" y="74"/>
                  </a:lnTo>
                  <a:lnTo>
                    <a:pt x="193" y="68"/>
                  </a:lnTo>
                  <a:lnTo>
                    <a:pt x="195" y="59"/>
                  </a:lnTo>
                  <a:lnTo>
                    <a:pt x="197" y="51"/>
                  </a:lnTo>
                  <a:lnTo>
                    <a:pt x="200" y="43"/>
                  </a:lnTo>
                  <a:lnTo>
                    <a:pt x="204" y="36"/>
                  </a:lnTo>
                  <a:lnTo>
                    <a:pt x="213" y="25"/>
                  </a:lnTo>
                  <a:lnTo>
                    <a:pt x="220" y="19"/>
                  </a:lnTo>
                  <a:lnTo>
                    <a:pt x="213" y="14"/>
                  </a:lnTo>
                  <a:lnTo>
                    <a:pt x="203" y="11"/>
                  </a:lnTo>
                  <a:lnTo>
                    <a:pt x="191" y="7"/>
                  </a:lnTo>
                  <a:lnTo>
                    <a:pt x="179" y="5"/>
                  </a:lnTo>
                  <a:lnTo>
                    <a:pt x="154" y="2"/>
                  </a:lnTo>
                  <a:lnTo>
                    <a:pt x="133" y="0"/>
                  </a:lnTo>
                  <a:lnTo>
                    <a:pt x="20" y="6"/>
                  </a:lnTo>
                  <a:lnTo>
                    <a:pt x="20" y="19"/>
                  </a:lnTo>
                  <a:lnTo>
                    <a:pt x="18" y="31"/>
                  </a:lnTo>
                  <a:lnTo>
                    <a:pt x="14" y="42"/>
                  </a:lnTo>
                  <a:lnTo>
                    <a:pt x="10" y="54"/>
                  </a:lnTo>
                  <a:lnTo>
                    <a:pt x="7" y="66"/>
                  </a:lnTo>
                  <a:lnTo>
                    <a:pt x="3" y="79"/>
                  </a:lnTo>
                  <a:lnTo>
                    <a:pt x="1" y="93"/>
                  </a:lnTo>
                  <a:lnTo>
                    <a:pt x="0" y="111"/>
                  </a:lnTo>
                  <a:lnTo>
                    <a:pt x="1" y="121"/>
                  </a:lnTo>
                  <a:lnTo>
                    <a:pt x="3" y="130"/>
                  </a:lnTo>
                  <a:lnTo>
                    <a:pt x="6" y="138"/>
                  </a:lnTo>
                  <a:lnTo>
                    <a:pt x="10" y="146"/>
                  </a:lnTo>
                  <a:lnTo>
                    <a:pt x="19" y="159"/>
                  </a:lnTo>
                  <a:lnTo>
                    <a:pt x="30" y="173"/>
                  </a:lnTo>
                  <a:lnTo>
                    <a:pt x="41" y="185"/>
                  </a:lnTo>
                  <a:lnTo>
                    <a:pt x="51" y="199"/>
                  </a:lnTo>
                  <a:lnTo>
                    <a:pt x="55" y="207"/>
                  </a:lnTo>
                  <a:lnTo>
                    <a:pt x="57" y="216"/>
                  </a:lnTo>
                  <a:lnTo>
                    <a:pt x="59" y="225"/>
                  </a:lnTo>
                  <a:lnTo>
                    <a:pt x="61" y="234"/>
                  </a:lnTo>
                </a:path>
              </a:pathLst>
            </a:custGeom>
            <a:grpFill/>
            <a:ln w="9525" cap="flat" cmpd="sng">
              <a:solidFill>
                <a:schemeClr val="bg1"/>
              </a:solidFill>
              <a:prstDash val="solid"/>
              <a:round/>
              <a:headEnd type="none" w="med" len="med"/>
              <a:tailEnd type="none" w="med" len="med"/>
            </a:ln>
            <a:effectLst/>
          </p:spPr>
          <p:txBody>
            <a:bodyPr/>
            <a:lstStyle/>
            <a:p>
              <a:endParaRPr lang="en-US"/>
            </a:p>
          </p:txBody>
        </p:sp>
      </p:grpSp>
      <p:sp>
        <p:nvSpPr>
          <p:cNvPr id="114" name="2 Rectángulo"/>
          <p:cNvSpPr/>
          <p:nvPr/>
        </p:nvSpPr>
        <p:spPr>
          <a:xfrm>
            <a:off x="-2956" y="8389"/>
            <a:ext cx="9143120" cy="828323"/>
          </a:xfrm>
          <a:prstGeom prst="rect">
            <a:avLst/>
          </a:prstGeom>
          <a:gradFill flip="none" rotWithShape="1">
            <a:gsLst>
              <a:gs pos="0">
                <a:schemeClr val="accent5">
                  <a:lumMod val="75000"/>
                </a:schemeClr>
              </a:gs>
              <a:gs pos="95000">
                <a:schemeClr val="accent5">
                  <a:lumMod val="20000"/>
                  <a:lumOff val="80000"/>
                </a:schemeClr>
              </a:gs>
            </a:gsLst>
            <a:lin ang="10800000" scaled="1"/>
            <a:tileRect/>
          </a:gradFill>
          <a:ln w="3175">
            <a:noFill/>
          </a:ln>
          <a:effectLst>
            <a:outerShdw blurRad="254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514600" indent="-2514600" algn="r"/>
            <a:r>
              <a:rPr lang="es-CO" sz="2400" b="1" dirty="0">
                <a:solidFill>
                  <a:schemeClr val="bg1"/>
                </a:solidFill>
                <a:latin typeface="Candara" panose="020E0502030303020204" pitchFamily="34" charset="0"/>
              </a:rPr>
              <a:t>	</a:t>
            </a:r>
            <a:endParaRPr lang="es-ES" sz="2400" b="1" dirty="0">
              <a:solidFill>
                <a:srgbClr val="FFC000"/>
              </a:solidFill>
              <a:latin typeface="Candara" pitchFamily="34" charset="0"/>
            </a:endParaRPr>
          </a:p>
        </p:txBody>
      </p:sp>
      <p:pic>
        <p:nvPicPr>
          <p:cNvPr id="115" name="Picture 2" descr="Resultado de imagen para NIPRO COLOMBIA"/>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164559" y="112589"/>
            <a:ext cx="2696027" cy="622052"/>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31"/>
          <p:cNvSpPr txBox="1"/>
          <p:nvPr/>
        </p:nvSpPr>
        <p:spPr>
          <a:xfrm>
            <a:off x="924760" y="487638"/>
            <a:ext cx="1440160" cy="369332"/>
          </a:xfrm>
          <a:prstGeom prst="rect">
            <a:avLst/>
          </a:prstGeom>
          <a:noFill/>
        </p:spPr>
        <p:txBody>
          <a:bodyPr wrap="square" rtlCol="0">
            <a:spAutoFit/>
          </a:bodyPr>
          <a:lstStyle/>
          <a:p>
            <a:r>
              <a:rPr lang="es-ES" dirty="0">
                <a:solidFill>
                  <a:schemeClr val="accent1">
                    <a:lumMod val="50000"/>
                  </a:schemeClr>
                </a:solidFill>
                <a:latin typeface="Century Gothic" panose="020B0502020202020204" pitchFamily="34" charset="0"/>
              </a:rPr>
              <a:t>COLOMBIA</a:t>
            </a:r>
          </a:p>
        </p:txBody>
      </p:sp>
      <p:sp>
        <p:nvSpPr>
          <p:cNvPr id="118" name="Rectangle 36"/>
          <p:cNvSpPr/>
          <p:nvPr/>
        </p:nvSpPr>
        <p:spPr>
          <a:xfrm>
            <a:off x="0" y="6367598"/>
            <a:ext cx="9144000" cy="477445"/>
          </a:xfrm>
          <a:prstGeom prst="rect">
            <a:avLst/>
          </a:prstGeom>
          <a:gradFill>
            <a:gsLst>
              <a:gs pos="0">
                <a:srgbClr val="973163">
                  <a:alpha val="0"/>
                  <a:lumMod val="86000"/>
                </a:srgbClr>
              </a:gs>
              <a:gs pos="100000">
                <a:srgbClr val="558ED5">
                  <a:alpha val="90000"/>
                </a:srgbClr>
              </a:gs>
              <a:gs pos="100000">
                <a:srgbClr val="CDD0C5"/>
              </a:gs>
              <a:gs pos="100000">
                <a:schemeClr val="bg2">
                  <a:lumMod val="90000"/>
                  <a:alpha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21"/>
          <p:cNvSpPr txBox="1"/>
          <p:nvPr/>
        </p:nvSpPr>
        <p:spPr>
          <a:xfrm>
            <a:off x="113356" y="6421654"/>
            <a:ext cx="7141243" cy="369332"/>
          </a:xfrm>
          <a:prstGeom prst="rect">
            <a:avLst/>
          </a:prstGeom>
          <a:noFill/>
        </p:spPr>
        <p:txBody>
          <a:bodyPr wrap="square" rtlCol="0">
            <a:spAutoFit/>
          </a:bodyPr>
          <a:lstStyle/>
          <a:p>
            <a:pPr algn="just">
              <a:defRPr/>
            </a:pPr>
            <a:r>
              <a:rPr lang="es-MX" altLang="es-CO" b="1" dirty="0">
                <a:solidFill>
                  <a:schemeClr val="bg1"/>
                </a:solidFill>
              </a:rPr>
              <a:t>EL RIÑON</a:t>
            </a:r>
          </a:p>
        </p:txBody>
      </p:sp>
      <p:cxnSp>
        <p:nvCxnSpPr>
          <p:cNvPr id="120" name="Conector recto 57"/>
          <p:cNvCxnSpPr>
            <a:cxnSpLocks/>
          </p:cNvCxnSpPr>
          <p:nvPr/>
        </p:nvCxnSpPr>
        <p:spPr>
          <a:xfrm rot="10800000" flipV="1">
            <a:off x="9050650" y="116690"/>
            <a:ext cx="0" cy="684000"/>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cxnSp>
        <p:nvCxnSpPr>
          <p:cNvPr id="121" name="Conector recto 59"/>
          <p:cNvCxnSpPr>
            <a:cxnSpLocks/>
          </p:cNvCxnSpPr>
          <p:nvPr/>
        </p:nvCxnSpPr>
        <p:spPr>
          <a:xfrm flipH="1" flipV="1">
            <a:off x="6530678" y="104048"/>
            <a:ext cx="2520000" cy="42"/>
          </a:xfrm>
          <a:prstGeom prst="line">
            <a:avLst/>
          </a:prstGeom>
          <a:noFill/>
          <a:ln w="3175" cap="flat" cmpd="sng" algn="ctr">
            <a:solidFill>
              <a:schemeClr val="accent5">
                <a:lumMod val="20000"/>
                <a:lumOff val="80000"/>
              </a:schemeClr>
            </a:solidFill>
            <a:prstDash val="sysDash"/>
            <a:miter lim="800000"/>
          </a:ln>
          <a:effectLst>
            <a:outerShdw blurRad="63500" sx="102000" sy="102000" algn="ctr" rotWithShape="0">
              <a:prstClr val="black">
                <a:alpha val="40000"/>
              </a:prstClr>
            </a:outerShdw>
          </a:effectLst>
        </p:spPr>
      </p:cxnSp>
      <p:sp>
        <p:nvSpPr>
          <p:cNvPr id="122" name="Rectángulo 62"/>
          <p:cNvSpPr/>
          <p:nvPr/>
        </p:nvSpPr>
        <p:spPr>
          <a:xfrm>
            <a:off x="4076514" y="233206"/>
            <a:ext cx="4905248" cy="461665"/>
          </a:xfrm>
          <a:prstGeom prst="rect">
            <a:avLst/>
          </a:prstGeom>
        </p:spPr>
        <p:txBody>
          <a:bodyPr wrap="square" anchor="ctr">
            <a:spAutoFit/>
          </a:bodyPr>
          <a:lstStyle/>
          <a:p>
            <a:pPr marL="357082" algn="r" defTabSz="914217" fontAlgn="base">
              <a:spcBef>
                <a:spcPct val="0"/>
              </a:spcBef>
              <a:spcAft>
                <a:spcPct val="0"/>
              </a:spcAft>
            </a:pPr>
            <a:r>
              <a:rPr lang="es-CO" altLang="es-CO" sz="2400" b="1" kern="6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Clases de insuficiencia renal</a:t>
            </a:r>
            <a:endParaRPr lang="es-CO" altLang="es-CO" sz="2000" b="1" kern="600" dirty="0">
              <a:solidFill>
                <a:schemeClr val="accent4">
                  <a:lumMod val="60000"/>
                  <a:lumOff val="4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cxnSp>
        <p:nvCxnSpPr>
          <p:cNvPr id="123" name="Conector recto 122"/>
          <p:cNvCxnSpPr>
            <a:cxnSpLocks/>
          </p:cNvCxnSpPr>
          <p:nvPr/>
        </p:nvCxnSpPr>
        <p:spPr>
          <a:xfrm>
            <a:off x="4355976" y="980728"/>
            <a:ext cx="0" cy="525658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24" name="Conector recto 123"/>
          <p:cNvCxnSpPr/>
          <p:nvPr/>
        </p:nvCxnSpPr>
        <p:spPr>
          <a:xfrm>
            <a:off x="281087" y="1544910"/>
            <a:ext cx="85862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25" name="Conector recto 124"/>
          <p:cNvCxnSpPr/>
          <p:nvPr/>
        </p:nvCxnSpPr>
        <p:spPr>
          <a:xfrm>
            <a:off x="273194" y="985624"/>
            <a:ext cx="8586226"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6" name="Rectángulo: esquinas redondeadas 125"/>
          <p:cNvSpPr/>
          <p:nvPr/>
        </p:nvSpPr>
        <p:spPr>
          <a:xfrm>
            <a:off x="702292" y="1085247"/>
            <a:ext cx="2962630" cy="360040"/>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Arial" panose="020B0604020202020204" pitchFamily="34" charset="0"/>
                <a:cs typeface="Arial" panose="020B0604020202020204" pitchFamily="34" charset="0"/>
              </a:rPr>
              <a:t>Insuficiencia Renal aguda</a:t>
            </a:r>
          </a:p>
        </p:txBody>
      </p:sp>
      <p:sp>
        <p:nvSpPr>
          <p:cNvPr id="128" name="Rectángulo: esquinas redondeadas 127"/>
          <p:cNvSpPr/>
          <p:nvPr/>
        </p:nvSpPr>
        <p:spPr>
          <a:xfrm>
            <a:off x="5136832" y="1088349"/>
            <a:ext cx="3124354" cy="360040"/>
          </a:xfrm>
          <a:prstGeom prst="roundRect">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a:latin typeface="Arial" panose="020B0604020202020204" pitchFamily="34" charset="0"/>
                <a:cs typeface="Arial" panose="020B0604020202020204" pitchFamily="34" charset="0"/>
              </a:rPr>
              <a:t>Insuficiencia Renal crónica</a:t>
            </a:r>
          </a:p>
        </p:txBody>
      </p:sp>
      <p:sp>
        <p:nvSpPr>
          <p:cNvPr id="129" name="1 Marcador de contenido"/>
          <p:cNvSpPr txBox="1">
            <a:spLocks/>
          </p:cNvSpPr>
          <p:nvPr/>
        </p:nvSpPr>
        <p:spPr>
          <a:xfrm>
            <a:off x="269875" y="1692277"/>
            <a:ext cx="3827464" cy="694267"/>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r>
              <a:rPr lang="es-ES" sz="1600" dirty="0">
                <a:latin typeface="Arial" pitchFamily="34" charset="0"/>
                <a:cs typeface="Arial" pitchFamily="34" charset="0"/>
              </a:rPr>
              <a:t>Es una pérdida rápida de la función renal debido al daño a los riñones.</a:t>
            </a:r>
          </a:p>
        </p:txBody>
      </p:sp>
      <p:pic>
        <p:nvPicPr>
          <p:cNvPr id="130" name="Picture 2" descr="188-PREVENIR.jpg"/>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75655" y="2578449"/>
            <a:ext cx="3796430" cy="331236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4" name="Rectángulo 3"/>
          <p:cNvSpPr/>
          <p:nvPr/>
        </p:nvSpPr>
        <p:spPr>
          <a:xfrm>
            <a:off x="4629434" y="1657137"/>
            <a:ext cx="4263046" cy="584775"/>
          </a:xfrm>
          <a:prstGeom prst="rect">
            <a:avLst/>
          </a:prstGeom>
        </p:spPr>
        <p:txBody>
          <a:bodyPr wrap="square">
            <a:spAutoFit/>
          </a:bodyPr>
          <a:lstStyle/>
          <a:p>
            <a:pPr algn="just"/>
            <a:r>
              <a:rPr lang="es-ES" sz="1600" dirty="0">
                <a:latin typeface="Arial" pitchFamily="34" charset="0"/>
                <a:cs typeface="Arial" pitchFamily="34" charset="0"/>
              </a:rPr>
              <a:t>Es una pérdida progresiva (por 3 meses o más) e irreversible de las funciones renales.</a:t>
            </a:r>
            <a:endParaRPr lang="es-CO" sz="1600" dirty="0"/>
          </a:p>
        </p:txBody>
      </p:sp>
      <p:pic>
        <p:nvPicPr>
          <p:cNvPr id="131" name="Picture 2" descr="Medicina 418">
            <a:hlinkClick r:id="rId70"/>
          </p:cNvPr>
          <p:cNvPicPr>
            <a:picLocks noChangeAspect="1" noChangeArrowheads="1" noCrop="1"/>
          </p:cNvPicPr>
          <p:nvPr/>
        </p:nvPicPr>
        <p:blipFill>
          <a:blip r:embed="rId71">
            <a:extLst>
              <a:ext uri="{28A0092B-C50C-407E-A947-70E740481C1C}">
                <a14:useLocalDpi xmlns:a14="http://schemas.microsoft.com/office/drawing/2010/main" val="0"/>
              </a:ext>
            </a:extLst>
          </a:blip>
          <a:srcRect/>
          <a:stretch>
            <a:fillRect/>
          </a:stretch>
        </p:blipFill>
        <p:spPr bwMode="auto">
          <a:xfrm>
            <a:off x="4139952" y="2404224"/>
            <a:ext cx="5256584" cy="360040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839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5"/>
                                        </p:tgtEl>
                                      </p:cBhvr>
                                    </p:animEffect>
                                    <p:animScale>
                                      <p:cBhvr>
                                        <p:cTn id="7" dur="250" autoRev="1" fill="hold"/>
                                        <p:tgtEl>
                                          <p:spTgt spid="12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23"/>
                                        </p:tgtEl>
                                      </p:cBhvr>
                                    </p:animEffect>
                                    <p:animScale>
                                      <p:cBhvr>
                                        <p:cTn id="10" dur="250" autoRev="1" fill="hold"/>
                                        <p:tgtEl>
                                          <p:spTgt spid="123"/>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24"/>
                                        </p:tgtEl>
                                      </p:cBhvr>
                                    </p:animEffect>
                                    <p:animScale>
                                      <p:cBhvr>
                                        <p:cTn id="13" dur="250" autoRev="1" fill="hold"/>
                                        <p:tgtEl>
                                          <p:spTgt spid="124"/>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128"/>
                                        </p:tgtEl>
                                      </p:cBhvr>
                                    </p:animEffect>
                                    <p:animScale>
                                      <p:cBhvr>
                                        <p:cTn id="16" dur="250" autoRev="1" fill="hold"/>
                                        <p:tgtEl>
                                          <p:spTgt spid="128"/>
                                        </p:tgtEl>
                                      </p:cBhvr>
                                      <p:by x="105000" y="105000"/>
                                    </p:animScale>
                                  </p:childTnLst>
                                </p:cTn>
                              </p:par>
                              <p:par>
                                <p:cTn id="17" presetID="26" presetClass="emph" presetSubtype="0" fill="hold" grpId="0" nodeType="withEffect">
                                  <p:stCondLst>
                                    <p:cond delay="0"/>
                                  </p:stCondLst>
                                  <p:childTnLst>
                                    <p:animEffect transition="out" filter="fade">
                                      <p:cBhvr>
                                        <p:cTn id="18" dur="500" tmFilter="0, 0; .2, .5; .8, .5; 1, 0"/>
                                        <p:tgtEl>
                                          <p:spTgt spid="126"/>
                                        </p:tgtEl>
                                      </p:cBhvr>
                                    </p:animEffect>
                                    <p:animScale>
                                      <p:cBhvr>
                                        <p:cTn id="19" dur="250" autoRev="1" fill="hold"/>
                                        <p:tgtEl>
                                          <p:spTgt spid="12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circle(in)">
                                      <p:cBhvr>
                                        <p:cTn id="24" dur="2000"/>
                                        <p:tgtEl>
                                          <p:spTgt spid="129"/>
                                        </p:tgtEl>
                                      </p:cBhvr>
                                    </p:animEffect>
                                  </p:childTnLst>
                                </p:cTn>
                              </p:par>
                              <p:par>
                                <p:cTn id="25" presetID="6" presetClass="entr" presetSubtype="16" fill="hold" nodeType="withEffect">
                                  <p:stCondLst>
                                    <p:cond delay="0"/>
                                  </p:stCondLst>
                                  <p:childTnLst>
                                    <p:set>
                                      <p:cBhvr>
                                        <p:cTn id="26" dur="1" fill="hold">
                                          <p:stCondLst>
                                            <p:cond delay="0"/>
                                          </p:stCondLst>
                                        </p:cTn>
                                        <p:tgtEl>
                                          <p:spTgt spid="130"/>
                                        </p:tgtEl>
                                        <p:attrNameLst>
                                          <p:attrName>style.visibility</p:attrName>
                                        </p:attrNameLst>
                                      </p:cBhvr>
                                      <p:to>
                                        <p:strVal val="visible"/>
                                      </p:to>
                                    </p:set>
                                    <p:animEffect transition="in" filter="circle(in)">
                                      <p:cBhvr>
                                        <p:cTn id="27" dur="2000"/>
                                        <p:tgtEl>
                                          <p:spTgt spid="1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8" grpId="0" animBg="1"/>
      <p:bldP spid="129" grpId="0"/>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e5vRv_W9US_Jg91xduhx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hVjk9Fd0FECf_dngJKzPC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dSVi3DVEqU6FdN4pN_fkW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40_STKyxCUGMR26hUFMWZ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HPXPStkVLEencfHFvUpL3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VBpPsI.YpEOlT28RR7FXq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423UtxJHGU.II7vimLHhe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8NnBvIcDqUmcWbLh09a5o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nE9zDjNe2UOKS9UpYyxPt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e_0WeLBjf0O5HNxtwnif4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JV8WQ.O40iYLObvL.Pq5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XDXrxKSxSUWBDb0Mnjj9Z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42ChbI1Uq1B7Oakd4LJ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xQoxi2A4qEG9IajKHVggF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qtVgvAf.UKwqbAXJ5Vq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ePTGvVkcrkeatwczJ6U3e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I9Z6R_IlP0CQp.5MQZhrU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T3Q5P56DUe4U8IETSWmo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6IYc9rtgTk.Lb3AhQMaE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vgGRM5HgUEyowuOeSpGs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1pnE4iAzEK4g4VTO65Ty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lpE2iZjvk0izMS45aud9M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tIdN4B_m4USf1SHNvQr38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hUk7_zEYFUqGR92W0eUF.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DX_bzdjZEG.TwFxTGram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GPqCnxqHdU68pN3zmniVY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XDj4yuZlQ0ygwe55UkkzJ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76sHzi_zQUif9tgOXAxHV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QhBcrwO4PkSRxd6LjWcBl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uLX9j0L28kq0sYEgosh9m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2_iABPtR.U6ET_bpHX8Db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GcgOX7j9NEmp0Lhi5xLJa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0.KQ9_SNWUmkHMWMVVkgi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WQMEWcD2nUmGveRDF3F1p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NweG2Zf8v0mlvBios7Sy7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hHZQlt7dkGLN3j24SarF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s6LLm4JPGkeBTbiuaXxfv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dQC.PDPTIUmydEN_FB7Ec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vSYYtpjJgk217rT2rubEY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FieuV5hW5Eijg6ZeMel1T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biBMq1cpeEKIE4fDMB5b9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Paa21afFvU27.CePXGVSd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6aYWbkeG90uaf4h5uqXm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VJVcvH4XkuNHaEqInWOm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3e3OXfCtikaP6GqJL_MyA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qx.VBm6MjUGslyaSVjam8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13zGpEE5ESAs3sCQE1YK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sOyNhhKT9EaZjP8ypRXzT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_zd8n9dciU2lOOU_F6QPC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knXMM7W7Pken_E5zPJqO0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XT8xRARCy0WMujoBlFFh7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iSBDIz_ex0S45.vp57Z5Z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3lPSUmBaRke0IfIfxL.bGg"/>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AwF4h8ZRd0eShPfA5Mm8T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v9bXJxse70WBoNfG5VoES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vii24HOWf02Q6pUyevoSL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RC4yckLzEOEh1LHcqJfW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mBgnIK8P9EqmjyWPHkKOq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wGWOSpdhYUuQ0lueYC19G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QVAgMGyR.0.2OBP8b8jxX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NFDVC2Kjqk.9epEZDxgyh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KXH0bVZJpEGMZf1oyhtU1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pAlkKdPE6kKizLR6imONT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h2El7XKhQEaGj_TUpF1RI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GQnkx.cXnEmg7J6ZzXjIDA"/>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3550</TotalTime>
  <Words>1228</Words>
  <Application>Microsoft Office PowerPoint</Application>
  <PresentationFormat>Presentación en pantalla (4:3)</PresentationFormat>
  <Paragraphs>156</Paragraphs>
  <Slides>23</Slides>
  <Notes>5</Notes>
  <HiddenSlides>0</HiddenSlides>
  <MMClips>2</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23</vt:i4>
      </vt:variant>
    </vt:vector>
  </HeadingPairs>
  <TitlesOfParts>
    <vt:vector size="35" baseType="lpstr">
      <vt:lpstr>ＭＳ Ｐゴシック</vt:lpstr>
      <vt:lpstr>游ゴシック</vt:lpstr>
      <vt:lpstr>游ゴシック Light</vt:lpstr>
      <vt:lpstr>Arial</vt:lpstr>
      <vt:lpstr>Arial Black</vt:lpstr>
      <vt:lpstr>Calibri</vt:lpstr>
      <vt:lpstr>Calibri Light</vt:lpstr>
      <vt:lpstr>Candara</vt:lpstr>
      <vt:lpstr>Century Gothic</vt:lpstr>
      <vt:lpstr>Corbel</vt:lpstr>
      <vt:lpstr>Wingdings</vt:lpstr>
      <vt:lpstr>Tema de Office</vt:lpstr>
      <vt:lpstr>Presentación de PowerPoint</vt:lpstr>
      <vt:lpstr>Presentación de PowerPoint</vt:lpstr>
      <vt:lpstr>Presentación de PowerPoint</vt:lpstr>
      <vt:lpstr>Presentación de PowerPoint</vt:lpstr>
      <vt:lpstr>Presentación de PowerPoint</vt:lpstr>
      <vt:lpstr>FACTORES DE RIESGO PARA LA ENFERMEDAD RENAL</vt:lpstr>
      <vt:lpstr>Presentación de PowerPoint</vt:lpstr>
      <vt:lpstr>Presentación de PowerPoint</vt:lpstr>
      <vt:lpstr>Presentación de PowerPoint</vt:lpstr>
      <vt:lpstr>Presentación de PowerPoint</vt:lpstr>
      <vt:lpstr>¿QUE ES LA HEMODIALISIS?</vt:lpstr>
      <vt:lpstr>Presentación de PowerPoint</vt:lpstr>
      <vt:lpstr>PRODUCTOS NIPRO PARA LA  TERAPIA RENAL</vt:lpstr>
      <vt:lpstr>DIALIZADOR ELISIO TM POLYNEPHRON (POLIETERSULFONA)</vt:lpstr>
      <vt:lpstr>Presentación de PowerPoint</vt:lpstr>
      <vt:lpstr>Presentación de PowerPoint</vt:lpstr>
      <vt:lpstr>Presentación de PowerPoint</vt:lpstr>
      <vt:lpstr>¿QUÉ ES BISPHENOL-A?</vt:lpstr>
      <vt:lpstr>Presentación de PowerPoint</vt:lpstr>
      <vt:lpstr>LINEAS ARTERIOVENOSAS</vt:lpstr>
      <vt:lpstr>AGUJAS DE CONEXIÓN</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cencosud</dc:creator>
  <cp:lastModifiedBy>OLESKYENIO FLOREZ RINCON</cp:lastModifiedBy>
  <cp:revision>260</cp:revision>
  <dcterms:created xsi:type="dcterms:W3CDTF">2013-08-04T01:01:44Z</dcterms:created>
  <dcterms:modified xsi:type="dcterms:W3CDTF">2017-05-11T01:23:03Z</dcterms:modified>
</cp:coreProperties>
</file>